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3"/>
  </p:sldMasterIdLst>
  <p:notesMasterIdLst>
    <p:notesMasterId r:id="rId23"/>
  </p:notesMasterIdLst>
  <p:sldIdLst>
    <p:sldId id="256" r:id="rId4"/>
    <p:sldId id="275" r:id="rId5"/>
    <p:sldId id="266" r:id="rId6"/>
    <p:sldId id="325" r:id="rId7"/>
    <p:sldId id="342" r:id="rId8"/>
    <p:sldId id="335" r:id="rId9"/>
    <p:sldId id="336" r:id="rId10"/>
    <p:sldId id="337" r:id="rId11"/>
    <p:sldId id="338" r:id="rId12"/>
    <p:sldId id="339" r:id="rId13"/>
    <p:sldId id="340" r:id="rId14"/>
    <p:sldId id="345" r:id="rId15"/>
    <p:sldId id="344" r:id="rId16"/>
    <p:sldId id="271" r:id="rId17"/>
    <p:sldId id="321" r:id="rId18"/>
    <p:sldId id="326" r:id="rId19"/>
    <p:sldId id="341" r:id="rId20"/>
    <p:sldId id="343" r:id="rId21"/>
    <p:sldId id="32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A1551CAB-73D5-EB4B-AFFF-74C93735AE64}">
          <p14:sldIdLst>
            <p14:sldId id="256"/>
            <p14:sldId id="275"/>
            <p14:sldId id="266"/>
            <p14:sldId id="325"/>
            <p14:sldId id="342"/>
            <p14:sldId id="335"/>
            <p14:sldId id="336"/>
            <p14:sldId id="337"/>
            <p14:sldId id="338"/>
            <p14:sldId id="339"/>
            <p14:sldId id="340"/>
            <p14:sldId id="345"/>
            <p14:sldId id="344"/>
            <p14:sldId id="271"/>
            <p14:sldId id="321"/>
            <p14:sldId id="326"/>
            <p14:sldId id="341"/>
            <p14:sldId id="343"/>
            <p14:sldId id="3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4694"/>
  </p:normalViewPr>
  <p:slideViewPr>
    <p:cSldViewPr snapToGrid="0" snapToObjects="1">
      <p:cViewPr varScale="1">
        <p:scale>
          <a:sx n="105" d="100"/>
          <a:sy n="105" d="100"/>
        </p:scale>
        <p:origin x="2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04861-5171-B74C-AA4E-9E02D7BF9E47}" type="datetimeFigureOut">
              <a:rPr lang="nl-NL" smtClean="0"/>
              <a:t>3-9-2024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5963D-F693-424D-B6F4-9D0D88A3F65C}" type="slidenum">
              <a:rPr lang="nl-NL" smtClean="0"/>
              <a:t>‹nr.›</a:t>
            </a:fld>
            <a:endParaRPr lang="nl-NL"/>
          </a:p>
        </p:txBody>
      </p:sp>
    </p:spTree>
    <p:extLst>
      <p:ext uri="{BB962C8B-B14F-4D97-AF65-F5344CB8AC3E}">
        <p14:creationId xmlns:p14="http://schemas.microsoft.com/office/powerpoint/2010/main" val="3715860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9BD3B21-D7F7-A84E-A142-9E83FF23AB21}" type="datetimeFigureOut">
              <a:rPr lang="nl-NL" smtClean="0"/>
              <a:t>3-9-2024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55300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9BD3B21-D7F7-A84E-A142-9E83FF23AB21}" type="datetimeFigureOut">
              <a:rPr lang="nl-NL" smtClean="0"/>
              <a:t>3-9-2024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308953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9BD3B21-D7F7-A84E-A142-9E83FF23AB21}" type="datetimeFigureOut">
              <a:rPr lang="nl-NL" smtClean="0"/>
              <a:t>3-9-2024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31825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9BD3B21-D7F7-A84E-A142-9E83FF23AB21}" type="datetimeFigureOut">
              <a:rPr lang="nl-NL" smtClean="0"/>
              <a:t>3-9-2024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259750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9BD3B21-D7F7-A84E-A142-9E83FF23AB21}" type="datetimeFigureOut">
              <a:rPr lang="nl-NL" smtClean="0"/>
              <a:t>3-9-2024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220077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9BD3B21-D7F7-A84E-A142-9E83FF23AB21}" type="datetimeFigureOut">
              <a:rPr lang="nl-NL" smtClean="0"/>
              <a:t>3-9-2024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138860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9BD3B21-D7F7-A84E-A142-9E83FF23AB21}" type="datetimeFigureOut">
              <a:rPr lang="nl-NL" smtClean="0"/>
              <a:t>3-9-2024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291679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39BD3B21-D7F7-A84E-A142-9E83FF23AB21}" type="datetimeFigureOut">
              <a:rPr lang="nl-NL" smtClean="0"/>
              <a:t>3-9-2024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370759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D3B21-D7F7-A84E-A142-9E83FF23AB21}" type="datetimeFigureOut">
              <a:rPr lang="nl-NL" smtClean="0"/>
              <a:t>3-9-2024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128187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9BD3B21-D7F7-A84E-A142-9E83FF23AB21}" type="datetimeFigureOut">
              <a:rPr lang="nl-NL" smtClean="0"/>
              <a:t>3-9-2024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60881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9BD3B21-D7F7-A84E-A142-9E83FF23AB21}" type="datetimeFigureOut">
              <a:rPr lang="nl-NL" smtClean="0"/>
              <a:t>3-9-2024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147729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D3B21-D7F7-A84E-A142-9E83FF23AB21}" type="datetimeFigureOut">
              <a:rPr lang="nl-NL" smtClean="0"/>
              <a:t>3-9-2024</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6001F-BB43-E24F-968C-E9EB1C86818F}" type="slidenum">
              <a:rPr lang="nl-NL" smtClean="0"/>
              <a:t>‹nr.›</a:t>
            </a:fld>
            <a:endParaRPr lang="nl-NL"/>
          </a:p>
        </p:txBody>
      </p:sp>
    </p:spTree>
    <p:extLst>
      <p:ext uri="{BB962C8B-B14F-4D97-AF65-F5344CB8AC3E}">
        <p14:creationId xmlns:p14="http://schemas.microsoft.com/office/powerpoint/2010/main" val="302788554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descr="Afbeelding met bol, schermopname, planeet, Universum&#10;&#10;Automatisch gegenereerde beschrijving">
            <a:extLst>
              <a:ext uri="{FF2B5EF4-FFF2-40B4-BE49-F238E27FC236}">
                <a16:creationId xmlns:a16="http://schemas.microsoft.com/office/drawing/2014/main" id="{5C7437AA-210D-6D48-A59F-6E7765853E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70"/>
          <a:stretch/>
        </p:blipFill>
        <p:spPr>
          <a:xfrm>
            <a:off x="288776" y="323681"/>
            <a:ext cx="11630791" cy="6295604"/>
          </a:xfrm>
          <a:prstGeom prst="rect">
            <a:avLst/>
          </a:prstGeom>
        </p:spPr>
      </p:pic>
      <p:pic>
        <p:nvPicPr>
          <p:cNvPr id="7" name="Afbeelding 6">
            <a:extLst>
              <a:ext uri="{FF2B5EF4-FFF2-40B4-BE49-F238E27FC236}">
                <a16:creationId xmlns:a16="http://schemas.microsoft.com/office/drawing/2014/main" id="{303F5B3A-5F6E-3048-BE6E-12A480E2A8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9388" y="1223634"/>
            <a:ext cx="3460652" cy="816839"/>
          </a:xfrm>
          <a:prstGeom prst="rect">
            <a:avLst/>
          </a:prstGeom>
        </p:spPr>
      </p:pic>
      <p:sp>
        <p:nvSpPr>
          <p:cNvPr id="10" name="Ondertitel 2">
            <a:extLst>
              <a:ext uri="{FF2B5EF4-FFF2-40B4-BE49-F238E27FC236}">
                <a16:creationId xmlns:a16="http://schemas.microsoft.com/office/drawing/2014/main" id="{341694D1-7308-F549-906B-0398D867BB63}"/>
              </a:ext>
            </a:extLst>
          </p:cNvPr>
          <p:cNvSpPr txBox="1">
            <a:spLocks/>
          </p:cNvSpPr>
          <p:nvPr/>
        </p:nvSpPr>
        <p:spPr>
          <a:xfrm>
            <a:off x="2725361" y="2848182"/>
            <a:ext cx="13646149" cy="20185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1500" b="1" dirty="0">
              <a:solidFill>
                <a:srgbClr val="0038FF"/>
              </a:solidFill>
            </a:endParaRPr>
          </a:p>
        </p:txBody>
      </p:sp>
      <p:sp>
        <p:nvSpPr>
          <p:cNvPr id="20" name="Tekstvak 19">
            <a:extLst>
              <a:ext uri="{FF2B5EF4-FFF2-40B4-BE49-F238E27FC236}">
                <a16:creationId xmlns:a16="http://schemas.microsoft.com/office/drawing/2014/main" id="{C74FAC3B-4F57-B64E-89B5-7E63D6554610}"/>
              </a:ext>
            </a:extLst>
          </p:cNvPr>
          <p:cNvSpPr txBox="1"/>
          <p:nvPr/>
        </p:nvSpPr>
        <p:spPr>
          <a:xfrm>
            <a:off x="889168" y="2848182"/>
            <a:ext cx="10883787" cy="2985433"/>
          </a:xfrm>
          <a:prstGeom prst="rect">
            <a:avLst/>
          </a:prstGeom>
          <a:noFill/>
        </p:spPr>
        <p:txBody>
          <a:bodyPr wrap="square" rtlCol="0">
            <a:spAutoFit/>
          </a:bodyPr>
          <a:lstStyle/>
          <a:p>
            <a:r>
              <a:rPr lang="nl-NL" sz="10000" b="1" dirty="0">
                <a:solidFill>
                  <a:srgbClr val="FFFFFF"/>
                </a:solidFill>
                <a:effectLst/>
                <a:latin typeface="Calibri" panose="020F0502020204030204" pitchFamily="34" charset="0"/>
                <a:cs typeface="Calibri" panose="020F0502020204030204" pitchFamily="34" charset="0"/>
              </a:rPr>
              <a:t>RUIMTEREIZIGERS</a:t>
            </a:r>
          </a:p>
          <a:p>
            <a:r>
              <a:rPr lang="nl-NL" sz="4800" b="1" dirty="0">
                <a:solidFill>
                  <a:srgbClr val="FFFFFF"/>
                </a:solidFill>
                <a:effectLst/>
                <a:latin typeface="Calibri" panose="020F0502020204030204" pitchFamily="34" charset="0"/>
                <a:cs typeface="Calibri" panose="020F0502020204030204" pitchFamily="34" charset="0"/>
              </a:rPr>
              <a:t>lesbrief ALIEN PO 1 - 4</a:t>
            </a:r>
          </a:p>
          <a:p>
            <a:endParaRPr lang="nl-NL" sz="4000" dirty="0"/>
          </a:p>
        </p:txBody>
      </p:sp>
    </p:spTree>
    <p:extLst>
      <p:ext uri="{BB962C8B-B14F-4D97-AF65-F5344CB8AC3E}">
        <p14:creationId xmlns:p14="http://schemas.microsoft.com/office/powerpoint/2010/main" val="13218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9F28547-DA2A-154F-AC51-D00FE868B007}"/>
              </a:ext>
            </a:extLst>
          </p:cNvPr>
          <p:cNvSpPr txBox="1">
            <a:spLocks/>
          </p:cNvSpPr>
          <p:nvPr/>
        </p:nvSpPr>
        <p:spPr>
          <a:xfrm>
            <a:off x="7556778" y="2006363"/>
            <a:ext cx="3822189" cy="3742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2000" dirty="0">
              <a:solidFill>
                <a:schemeClr val="bg1"/>
              </a:solidFill>
            </a:endParaRPr>
          </a:p>
          <a:p>
            <a:pPr marL="0" indent="0">
              <a:buNone/>
            </a:pPr>
            <a:endParaRPr lang="nl-NL" sz="2000" dirty="0">
              <a:solidFill>
                <a:schemeClr val="bg1"/>
              </a:solidFill>
            </a:endParaRPr>
          </a:p>
          <a:p>
            <a:pPr marL="0" indent="0">
              <a:buNone/>
            </a:pPr>
            <a:r>
              <a:rPr lang="nl-NL" sz="1800" dirty="0">
                <a:solidFill>
                  <a:schemeClr val="bg1"/>
                </a:solidFill>
              </a:rPr>
              <a:t>Herken je deze alien? </a:t>
            </a:r>
          </a:p>
          <a:p>
            <a:pPr marL="0" indent="0">
              <a:buNone/>
            </a:pPr>
            <a:r>
              <a:rPr lang="nl-NL" sz="1800" dirty="0">
                <a:solidFill>
                  <a:schemeClr val="bg1"/>
                </a:solidFill>
              </a:rPr>
              <a:t>Heeft hij een naam?</a:t>
            </a:r>
          </a:p>
          <a:p>
            <a:pPr marL="0" indent="0">
              <a:buNone/>
            </a:pPr>
            <a:r>
              <a:rPr lang="nl-NL" sz="1800" dirty="0">
                <a:solidFill>
                  <a:schemeClr val="bg1"/>
                </a:solidFill>
              </a:rPr>
              <a:t>Kun je iets vertellen over het uiterlijk?</a:t>
            </a:r>
          </a:p>
          <a:p>
            <a:pPr marL="0" indent="0">
              <a:buFont typeface="Arial" panose="020B0604020202020204" pitchFamily="34" charset="0"/>
              <a:buNone/>
            </a:pPr>
            <a:r>
              <a:rPr lang="nl-NL" sz="1800" dirty="0">
                <a:solidFill>
                  <a:schemeClr val="bg1"/>
                </a:solidFill>
              </a:rPr>
              <a:t>Wat maakt de alien bijzonder?</a:t>
            </a:r>
            <a:endParaRPr lang="en-NL" sz="1800" dirty="0">
              <a:solidFill>
                <a:schemeClr val="bg1"/>
              </a:solidFill>
            </a:endParaRPr>
          </a:p>
        </p:txBody>
      </p:sp>
      <p:pic>
        <p:nvPicPr>
          <p:cNvPr id="3076" name="Picture 4" descr="Happy Minions Png Clipart - PNG All">
            <a:extLst>
              <a:ext uri="{FF2B5EF4-FFF2-40B4-BE49-F238E27FC236}">
                <a16:creationId xmlns:a16="http://schemas.microsoft.com/office/drawing/2014/main" id="{D98A291A-1933-F842-A7C8-89DC3DC4A98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9997" y="74099"/>
            <a:ext cx="7088668" cy="655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6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enfilm, speelgoed, beeldje, Dierfiguur&#10;&#10;Automatisch gegenereerde beschrijving">
            <a:extLst>
              <a:ext uri="{FF2B5EF4-FFF2-40B4-BE49-F238E27FC236}">
                <a16:creationId xmlns:a16="http://schemas.microsoft.com/office/drawing/2014/main" id="{B911E880-6E0F-0F40-9816-77B248EEA886}"/>
              </a:ext>
            </a:extLst>
          </p:cNvPr>
          <p:cNvPicPr>
            <a:picLocks noChangeAspect="1"/>
          </p:cNvPicPr>
          <p:nvPr/>
        </p:nvPicPr>
        <p:blipFill>
          <a:blip r:embed="rId2"/>
          <a:stretch>
            <a:fillRect/>
          </a:stretch>
        </p:blipFill>
        <p:spPr>
          <a:xfrm>
            <a:off x="4890782" y="-133525"/>
            <a:ext cx="7674820" cy="7674820"/>
          </a:xfrm>
          <a:prstGeom prst="rect">
            <a:avLst/>
          </a:prstGeom>
        </p:spPr>
      </p:pic>
      <p:sp>
        <p:nvSpPr>
          <p:cNvPr id="6" name="Tekstvak 5">
            <a:extLst>
              <a:ext uri="{FF2B5EF4-FFF2-40B4-BE49-F238E27FC236}">
                <a16:creationId xmlns:a16="http://schemas.microsoft.com/office/drawing/2014/main" id="{9B361389-5CAC-334D-957F-DA2B2DAB0367}"/>
              </a:ext>
            </a:extLst>
          </p:cNvPr>
          <p:cNvSpPr txBox="1"/>
          <p:nvPr/>
        </p:nvSpPr>
        <p:spPr>
          <a:xfrm>
            <a:off x="1151389" y="2967335"/>
            <a:ext cx="6094602" cy="923330"/>
          </a:xfrm>
          <a:prstGeom prst="rect">
            <a:avLst/>
          </a:prstGeom>
          <a:noFill/>
        </p:spPr>
        <p:txBody>
          <a:bodyPr wrap="square">
            <a:spAutoFit/>
          </a:bodyPr>
          <a:lstStyle/>
          <a:p>
            <a:r>
              <a:rPr lang="nl-NL" sz="1800" dirty="0">
                <a:solidFill>
                  <a:schemeClr val="bg1"/>
                </a:solidFill>
              </a:rPr>
              <a:t>Herken je deze alien? </a:t>
            </a:r>
          </a:p>
          <a:p>
            <a:r>
              <a:rPr lang="nl-NL" sz="1800" dirty="0">
                <a:solidFill>
                  <a:schemeClr val="bg1"/>
                </a:solidFill>
              </a:rPr>
              <a:t>Heeft de alien een naam?</a:t>
            </a:r>
          </a:p>
          <a:p>
            <a:r>
              <a:rPr lang="nl-NL" sz="1800" dirty="0">
                <a:solidFill>
                  <a:schemeClr val="bg1"/>
                </a:solidFill>
              </a:rPr>
              <a:t>Kun je iets vertellen over het uiterlijk?</a:t>
            </a:r>
          </a:p>
        </p:txBody>
      </p:sp>
    </p:spTree>
    <p:extLst>
      <p:ext uri="{BB962C8B-B14F-4D97-AF65-F5344CB8AC3E}">
        <p14:creationId xmlns:p14="http://schemas.microsoft.com/office/powerpoint/2010/main" val="193170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op van Mierlo | Designer | HAY.nl">
            <a:extLst>
              <a:ext uri="{FF2B5EF4-FFF2-40B4-BE49-F238E27FC236}">
                <a16:creationId xmlns:a16="http://schemas.microsoft.com/office/drawing/2014/main" id="{B6850A3A-9E1D-0840-ADC0-2154C3A0B3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3492" y="324196"/>
            <a:ext cx="7832662" cy="63093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4EC942AE-4389-B94A-821E-E0BDACD701F2}"/>
              </a:ext>
            </a:extLst>
          </p:cNvPr>
          <p:cNvSpPr txBox="1">
            <a:spLocks/>
          </p:cNvSpPr>
          <p:nvPr/>
        </p:nvSpPr>
        <p:spPr>
          <a:xfrm>
            <a:off x="712826" y="1297569"/>
            <a:ext cx="2953087" cy="3742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rPr>
              <a:t>Je gaat vandaag werken met ecoline of waterverf. Kunstenaar </a:t>
            </a:r>
            <a:r>
              <a:rPr lang="nl-NL" sz="1800" b="1" dirty="0">
                <a:solidFill>
                  <a:schemeClr val="bg1"/>
                </a:solidFill>
              </a:rPr>
              <a:t>Rob van Mierlo </a:t>
            </a:r>
            <a:r>
              <a:rPr lang="nl-NL" sz="1800" dirty="0">
                <a:solidFill>
                  <a:schemeClr val="bg1"/>
                </a:solidFill>
              </a:rPr>
              <a:t>werkt hier ook mee. Hij maakt voor zijn kunstwerken eerst het papier nat om er vervolgens met ecoline of waterverf overheen te gaan. Deze techniek heet “ nat op nat” .</a:t>
            </a:r>
          </a:p>
          <a:p>
            <a:endParaRPr lang="en-NL" sz="1800">
              <a:solidFill>
                <a:schemeClr val="bg1"/>
              </a:solidFill>
            </a:endParaRPr>
          </a:p>
          <a:p>
            <a:endParaRPr lang="en-NL" sz="1800" dirty="0">
              <a:solidFill>
                <a:schemeClr val="bg1"/>
              </a:solidFill>
            </a:endParaRPr>
          </a:p>
        </p:txBody>
      </p:sp>
      <p:pic>
        <p:nvPicPr>
          <p:cNvPr id="8" name="Afbeelding 7">
            <a:extLst>
              <a:ext uri="{FF2B5EF4-FFF2-40B4-BE49-F238E27FC236}">
                <a16:creationId xmlns:a16="http://schemas.microsoft.com/office/drawing/2014/main" id="{E12BAF43-1293-E54E-BBBE-C8D500227D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Tree>
    <p:extLst>
      <p:ext uri="{BB962C8B-B14F-4D97-AF65-F5344CB8AC3E}">
        <p14:creationId xmlns:p14="http://schemas.microsoft.com/office/powerpoint/2010/main" val="3342857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EC942AE-4389-B94A-821E-E0BDACD701F2}"/>
              </a:ext>
            </a:extLst>
          </p:cNvPr>
          <p:cNvSpPr txBox="1">
            <a:spLocks/>
          </p:cNvSpPr>
          <p:nvPr/>
        </p:nvSpPr>
        <p:spPr>
          <a:xfrm>
            <a:off x="779328" y="1655016"/>
            <a:ext cx="6909945" cy="3742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800" dirty="0">
              <a:solidFill>
                <a:schemeClr val="bg1"/>
              </a:solidFill>
            </a:endParaRPr>
          </a:p>
          <a:p>
            <a:pPr marL="0" indent="0">
              <a:buNone/>
            </a:pPr>
            <a:r>
              <a:rPr lang="nl-NL" sz="1800" dirty="0">
                <a:solidFill>
                  <a:schemeClr val="bg1"/>
                </a:solidFill>
              </a:rPr>
              <a:t>Hij schildert dieren. Herken jij de dieren die hij heeft geschilderd?</a:t>
            </a:r>
          </a:p>
          <a:p>
            <a:endParaRPr lang="en-NL" sz="1800">
              <a:solidFill>
                <a:schemeClr val="bg1"/>
              </a:solidFill>
            </a:endParaRPr>
          </a:p>
          <a:p>
            <a:endParaRPr lang="en-NL" sz="1800" dirty="0">
              <a:solidFill>
                <a:schemeClr val="bg1"/>
              </a:solidFill>
            </a:endParaRPr>
          </a:p>
        </p:txBody>
      </p:sp>
      <p:pic>
        <p:nvPicPr>
          <p:cNvPr id="8" name="Afbeelding 7">
            <a:extLst>
              <a:ext uri="{FF2B5EF4-FFF2-40B4-BE49-F238E27FC236}">
                <a16:creationId xmlns:a16="http://schemas.microsoft.com/office/drawing/2014/main" id="{E12BAF43-1293-E54E-BBBE-C8D500227D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1028" name="Picture 4" descr="Rop van Mierlo : Room on the Roof">
            <a:extLst>
              <a:ext uri="{FF2B5EF4-FFF2-40B4-BE49-F238E27FC236}">
                <a16:creationId xmlns:a16="http://schemas.microsoft.com/office/drawing/2014/main" id="{E6772C95-FE18-7442-B7DD-F470DE2AF9E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1549" y="3010592"/>
            <a:ext cx="2623729" cy="30037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ie het werk van Rop van Mierlo op Tweetakt! • Festival Tweetakt">
            <a:extLst>
              <a:ext uri="{FF2B5EF4-FFF2-40B4-BE49-F238E27FC236}">
                <a16:creationId xmlns:a16="http://schemas.microsoft.com/office/drawing/2014/main" id="{60428975-050D-524C-9498-53A170180D7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809702" y="3010595"/>
            <a:ext cx="3562233" cy="30036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Wrong Shop poster Crocodile van Rop van Mierlo | Groen+Akker -  Groen+Akker">
            <a:extLst>
              <a:ext uri="{FF2B5EF4-FFF2-40B4-BE49-F238E27FC236}">
                <a16:creationId xmlns:a16="http://schemas.microsoft.com/office/drawing/2014/main" id="{55002A1C-8970-ED45-B5EF-6D558FC3BE6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44962" y="3010593"/>
            <a:ext cx="3775489" cy="30037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p van Mierlo : Room on the Roof">
            <a:extLst>
              <a:ext uri="{FF2B5EF4-FFF2-40B4-BE49-F238E27FC236}">
                <a16:creationId xmlns:a16="http://schemas.microsoft.com/office/drawing/2014/main" id="{D4DF26B8-5380-EF47-8CAA-9E0238197357}"/>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56712" y="3010592"/>
            <a:ext cx="2015716" cy="300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41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8C9CE0-F5C4-D241-973B-1A4A290DE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11" name="Afbeelding 10" descr="Afbeelding met tekst, illustratie&#10;&#10;Automatisch gegenereerde beschrijving">
            <a:extLst>
              <a:ext uri="{FF2B5EF4-FFF2-40B4-BE49-F238E27FC236}">
                <a16:creationId xmlns:a16="http://schemas.microsoft.com/office/drawing/2014/main" id="{AC069CE0-20C0-B842-A3FE-94EFC390BB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958" y="2066036"/>
            <a:ext cx="2170276" cy="618412"/>
          </a:xfrm>
          <a:prstGeom prst="rect">
            <a:avLst/>
          </a:prstGeom>
        </p:spPr>
      </p:pic>
      <p:pic>
        <p:nvPicPr>
          <p:cNvPr id="6" name="Afbeelding 5" descr="Afbeelding met tekenfilm, Organisme, tekening, Kinderkunst&#10;&#10;Automatisch gegenereerde beschrijving">
            <a:extLst>
              <a:ext uri="{FF2B5EF4-FFF2-40B4-BE49-F238E27FC236}">
                <a16:creationId xmlns:a16="http://schemas.microsoft.com/office/drawing/2014/main" id="{4A63DBC7-BDB7-284C-A4E1-EA555AE47D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06933" y="195834"/>
            <a:ext cx="3285067" cy="6264995"/>
          </a:xfrm>
          <a:prstGeom prst="rect">
            <a:avLst/>
          </a:prstGeom>
        </p:spPr>
      </p:pic>
      <p:pic>
        <p:nvPicPr>
          <p:cNvPr id="7" name="Afbeelding 6">
            <a:extLst>
              <a:ext uri="{FF2B5EF4-FFF2-40B4-BE49-F238E27FC236}">
                <a16:creationId xmlns:a16="http://schemas.microsoft.com/office/drawing/2014/main" id="{F47D605F-C6AB-9E4A-8481-620D71262AED}"/>
              </a:ext>
            </a:extLst>
          </p:cNvPr>
          <p:cNvPicPr>
            <a:picLocks noChangeAspect="1"/>
          </p:cNvPicPr>
          <p:nvPr/>
        </p:nvPicPr>
        <p:blipFill>
          <a:blip r:embed="rId5"/>
          <a:stretch>
            <a:fillRect/>
          </a:stretch>
        </p:blipFill>
        <p:spPr>
          <a:xfrm rot="385638">
            <a:off x="2233227" y="1152731"/>
            <a:ext cx="7915314" cy="1826611"/>
          </a:xfrm>
          <a:prstGeom prst="rect">
            <a:avLst/>
          </a:prstGeom>
        </p:spPr>
      </p:pic>
      <p:sp>
        <p:nvSpPr>
          <p:cNvPr id="9" name="Tekstvak 8">
            <a:extLst>
              <a:ext uri="{FF2B5EF4-FFF2-40B4-BE49-F238E27FC236}">
                <a16:creationId xmlns:a16="http://schemas.microsoft.com/office/drawing/2014/main" id="{FCC35574-C98D-B04C-A431-EEFC72C93C3B}"/>
              </a:ext>
            </a:extLst>
          </p:cNvPr>
          <p:cNvSpPr txBox="1"/>
          <p:nvPr/>
        </p:nvSpPr>
        <p:spPr>
          <a:xfrm>
            <a:off x="846235" y="2684448"/>
            <a:ext cx="8719246" cy="3693319"/>
          </a:xfrm>
          <a:prstGeom prst="rect">
            <a:avLst/>
          </a:prstGeom>
          <a:noFill/>
        </p:spPr>
        <p:txBody>
          <a:bodyPr wrap="square">
            <a:spAutoFit/>
          </a:bodyPr>
          <a:lstStyle/>
          <a:p>
            <a:pPr marL="0" indent="0">
              <a:buNone/>
            </a:pPr>
            <a:r>
              <a:rPr lang="nl-NL" sz="1800" b="1" dirty="0">
                <a:solidFill>
                  <a:schemeClr val="bg1"/>
                </a:solidFill>
              </a:rPr>
              <a:t>Maak jouw eigen alien.</a:t>
            </a:r>
          </a:p>
          <a:p>
            <a:pPr marL="0" indent="0">
              <a:buNone/>
            </a:pPr>
            <a:endParaRPr lang="nl-NL" b="1" dirty="0">
              <a:solidFill>
                <a:schemeClr val="bg1"/>
              </a:solidFill>
            </a:endParaRPr>
          </a:p>
          <a:p>
            <a:pPr marL="0" indent="0">
              <a:buNone/>
            </a:pPr>
            <a:r>
              <a:rPr lang="en-NL" sz="1800" b="1">
                <a:solidFill>
                  <a:schemeClr val="bg1"/>
                </a:solidFill>
              </a:rPr>
              <a:t>Stap 1: </a:t>
            </a:r>
            <a:r>
              <a:rPr lang="nl-NL" sz="1800" b="1" dirty="0">
                <a:solidFill>
                  <a:schemeClr val="bg1"/>
                </a:solidFill>
              </a:rPr>
              <a:t>	</a:t>
            </a:r>
            <a:r>
              <a:rPr lang="en-NL" sz="1800">
                <a:solidFill>
                  <a:schemeClr val="bg1"/>
                </a:solidFill>
              </a:rPr>
              <a:t>Bedenk hoe </a:t>
            </a:r>
            <a:r>
              <a:rPr lang="nl-NL" sz="1800" dirty="0">
                <a:solidFill>
                  <a:schemeClr val="bg1"/>
                </a:solidFill>
              </a:rPr>
              <a:t>j</a:t>
            </a:r>
            <a:r>
              <a:rPr lang="en-NL" sz="1800">
                <a:solidFill>
                  <a:schemeClr val="bg1"/>
                </a:solidFill>
              </a:rPr>
              <a:t>ouw </a:t>
            </a:r>
            <a:r>
              <a:rPr lang="nl-NL" sz="1800" dirty="0">
                <a:solidFill>
                  <a:schemeClr val="bg1"/>
                </a:solidFill>
              </a:rPr>
              <a:t>alien</a:t>
            </a:r>
            <a:r>
              <a:rPr lang="en-NL" sz="1800">
                <a:solidFill>
                  <a:schemeClr val="bg1"/>
                </a:solidFill>
              </a:rPr>
              <a:t> eruit moet komen te zien.</a:t>
            </a:r>
            <a:r>
              <a:rPr lang="nl-NL" sz="1800" dirty="0">
                <a:solidFill>
                  <a:schemeClr val="bg1"/>
                </a:solidFill>
              </a:rPr>
              <a:t> </a:t>
            </a:r>
          </a:p>
          <a:p>
            <a:pPr marL="0" indent="0">
              <a:buNone/>
            </a:pPr>
            <a:r>
              <a:rPr lang="nl-NL" sz="1800" dirty="0">
                <a:solidFill>
                  <a:schemeClr val="bg1"/>
                </a:solidFill>
              </a:rPr>
              <a:t>		Maak verschillende tekeningen</a:t>
            </a:r>
            <a:endParaRPr lang="en-NL" sz="1800">
              <a:solidFill>
                <a:schemeClr val="bg1"/>
              </a:solidFill>
            </a:endParaRPr>
          </a:p>
          <a:p>
            <a:endParaRPr lang="en-NL" sz="1800" b="1">
              <a:solidFill>
                <a:schemeClr val="bg1"/>
              </a:solidFill>
            </a:endParaRPr>
          </a:p>
          <a:p>
            <a:pPr marL="0" indent="0">
              <a:buNone/>
            </a:pPr>
            <a:r>
              <a:rPr lang="en-NL" sz="1800" b="1">
                <a:solidFill>
                  <a:schemeClr val="bg1"/>
                </a:solidFill>
              </a:rPr>
              <a:t>Stap 2: </a:t>
            </a:r>
            <a:r>
              <a:rPr lang="nl-NL" sz="1800" b="1" dirty="0">
                <a:solidFill>
                  <a:schemeClr val="bg1"/>
                </a:solidFill>
              </a:rPr>
              <a:t>	</a:t>
            </a:r>
            <a:r>
              <a:rPr lang="nl-NL" sz="1800" dirty="0">
                <a:solidFill>
                  <a:schemeClr val="bg1"/>
                </a:solidFill>
              </a:rPr>
              <a:t>Kies je leukste alien uit.</a:t>
            </a:r>
          </a:p>
          <a:p>
            <a:pPr marL="0" indent="0">
              <a:buNone/>
            </a:pPr>
            <a:br>
              <a:rPr lang="en-NL" sz="1800">
                <a:solidFill>
                  <a:schemeClr val="bg1"/>
                </a:solidFill>
              </a:rPr>
            </a:br>
            <a:r>
              <a:rPr lang="en-GB" sz="1800" b="1" dirty="0">
                <a:solidFill>
                  <a:schemeClr val="bg1"/>
                </a:solidFill>
              </a:rPr>
              <a:t>S</a:t>
            </a:r>
            <a:r>
              <a:rPr lang="en-NL" sz="1800" b="1">
                <a:solidFill>
                  <a:schemeClr val="bg1"/>
                </a:solidFill>
              </a:rPr>
              <a:t>tap 3: </a:t>
            </a:r>
            <a:r>
              <a:rPr lang="nl-NL" sz="1800" b="1" dirty="0">
                <a:solidFill>
                  <a:schemeClr val="bg1"/>
                </a:solidFill>
              </a:rPr>
              <a:t>	</a:t>
            </a:r>
            <a:r>
              <a:rPr lang="nl-NL" dirty="0">
                <a:solidFill>
                  <a:schemeClr val="bg1"/>
                </a:solidFill>
              </a:rPr>
              <a:t>Bedenk welke 2 felle kleuren je alien heeft.</a:t>
            </a:r>
          </a:p>
          <a:p>
            <a:pPr marL="0" indent="0">
              <a:buNone/>
            </a:pPr>
            <a:endParaRPr lang="nl-NL" sz="1800" b="1" dirty="0">
              <a:solidFill>
                <a:schemeClr val="bg1"/>
              </a:solidFill>
            </a:endParaRPr>
          </a:p>
          <a:p>
            <a:pPr marL="0" indent="0">
              <a:buNone/>
            </a:pPr>
            <a:r>
              <a:rPr lang="nl-NL" b="1" dirty="0">
                <a:solidFill>
                  <a:schemeClr val="bg1"/>
                </a:solidFill>
              </a:rPr>
              <a:t>Stap 4: 	</a:t>
            </a:r>
            <a:r>
              <a:rPr lang="nl-NL" dirty="0">
                <a:solidFill>
                  <a:schemeClr val="bg1"/>
                </a:solidFill>
              </a:rPr>
              <a:t>Schilder jouw alien.</a:t>
            </a:r>
          </a:p>
          <a:p>
            <a:pPr marL="0" indent="0">
              <a:buNone/>
            </a:pPr>
            <a:endParaRPr lang="nl-NL" sz="1800" b="1" dirty="0">
              <a:solidFill>
                <a:schemeClr val="bg1"/>
              </a:solidFill>
            </a:endParaRPr>
          </a:p>
          <a:p>
            <a:r>
              <a:rPr lang="nl-NL" b="1" dirty="0">
                <a:solidFill>
                  <a:schemeClr val="bg1"/>
                </a:solidFill>
              </a:rPr>
              <a:t>Stap 5: 	</a:t>
            </a:r>
            <a:r>
              <a:rPr lang="nl-NL" dirty="0">
                <a:solidFill>
                  <a:schemeClr val="bg1"/>
                </a:solidFill>
              </a:rPr>
              <a:t>Geef je alien </a:t>
            </a:r>
            <a:r>
              <a:rPr lang="nl-NL" dirty="0">
                <a:solidFill>
                  <a:schemeClr val="bg1"/>
                </a:solidFill>
                <a:effectLst/>
              </a:rPr>
              <a:t>ogen, stipjes, haartjes, schoenen of iets anders.</a:t>
            </a:r>
          </a:p>
          <a:p>
            <a:pPr marL="0" indent="0">
              <a:buNone/>
            </a:pPr>
            <a:endParaRPr lang="en-NL" sz="1800">
              <a:solidFill>
                <a:schemeClr val="bg1"/>
              </a:solidFill>
            </a:endParaRPr>
          </a:p>
        </p:txBody>
      </p:sp>
    </p:spTree>
    <p:extLst>
      <p:ext uri="{BB962C8B-B14F-4D97-AF65-F5344CB8AC3E}">
        <p14:creationId xmlns:p14="http://schemas.microsoft.com/office/powerpoint/2010/main" val="732542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tekening, schets, Kinderkunst, verbruiksartikelen voor kantoor&#10;&#10;Automatisch gegenereerde beschrijving">
            <a:extLst>
              <a:ext uri="{FF2B5EF4-FFF2-40B4-BE49-F238E27FC236}">
                <a16:creationId xmlns:a16="http://schemas.microsoft.com/office/drawing/2014/main" id="{51B330AA-11EE-4846-B37D-E186001C4A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3175" y="1591393"/>
            <a:ext cx="4359544" cy="3269658"/>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sp>
        <p:nvSpPr>
          <p:cNvPr id="12" name="Tekstvak 11">
            <a:extLst>
              <a:ext uri="{FF2B5EF4-FFF2-40B4-BE49-F238E27FC236}">
                <a16:creationId xmlns:a16="http://schemas.microsoft.com/office/drawing/2014/main" id="{1CFBE633-351A-604C-B142-06C06B4FFC09}"/>
              </a:ext>
            </a:extLst>
          </p:cNvPr>
          <p:cNvSpPr txBox="1"/>
          <p:nvPr/>
        </p:nvSpPr>
        <p:spPr>
          <a:xfrm>
            <a:off x="1194788" y="4920045"/>
            <a:ext cx="4548264" cy="646331"/>
          </a:xfrm>
          <a:prstGeom prst="rect">
            <a:avLst/>
          </a:prstGeom>
          <a:noFill/>
        </p:spPr>
        <p:txBody>
          <a:bodyPr wrap="square">
            <a:spAutoFit/>
          </a:bodyPr>
          <a:lstStyle/>
          <a:p>
            <a:r>
              <a:rPr lang="en-NL" sz="1800">
                <a:solidFill>
                  <a:schemeClr val="bg1"/>
                </a:solidFill>
              </a:rPr>
              <a:t>Bedenk hoe </a:t>
            </a:r>
            <a:r>
              <a:rPr lang="nl-NL" sz="1800" dirty="0">
                <a:solidFill>
                  <a:schemeClr val="bg1"/>
                </a:solidFill>
              </a:rPr>
              <a:t>j</a:t>
            </a:r>
            <a:r>
              <a:rPr lang="en-NL" sz="1800">
                <a:solidFill>
                  <a:schemeClr val="bg1"/>
                </a:solidFill>
              </a:rPr>
              <a:t>ouw </a:t>
            </a:r>
            <a:r>
              <a:rPr lang="nl-NL" sz="1800" dirty="0">
                <a:solidFill>
                  <a:schemeClr val="bg1"/>
                </a:solidFill>
              </a:rPr>
              <a:t>alien</a:t>
            </a:r>
            <a:r>
              <a:rPr lang="en-NL" sz="1800">
                <a:solidFill>
                  <a:schemeClr val="bg1"/>
                </a:solidFill>
              </a:rPr>
              <a:t> eruit moet komen te zien.</a:t>
            </a:r>
            <a:r>
              <a:rPr lang="nl-NL" sz="1800" dirty="0">
                <a:solidFill>
                  <a:schemeClr val="bg1"/>
                </a:solidFill>
              </a:rPr>
              <a:t> Maak verschillende tekeningen</a:t>
            </a:r>
            <a:endParaRPr lang="nl-NL" dirty="0">
              <a:solidFill>
                <a:schemeClr val="bg1"/>
              </a:solidFill>
            </a:endParaRPr>
          </a:p>
        </p:txBody>
      </p:sp>
      <p:sp>
        <p:nvSpPr>
          <p:cNvPr id="26" name="Tekstvak 25">
            <a:extLst>
              <a:ext uri="{FF2B5EF4-FFF2-40B4-BE49-F238E27FC236}">
                <a16:creationId xmlns:a16="http://schemas.microsoft.com/office/drawing/2014/main" id="{B2A4583E-38A4-AE40-8C6A-48451AFEF54B}"/>
              </a:ext>
            </a:extLst>
          </p:cNvPr>
          <p:cNvSpPr txBox="1"/>
          <p:nvPr/>
        </p:nvSpPr>
        <p:spPr>
          <a:xfrm>
            <a:off x="5802516" y="4920045"/>
            <a:ext cx="4548264" cy="369332"/>
          </a:xfrm>
          <a:prstGeom prst="rect">
            <a:avLst/>
          </a:prstGeom>
          <a:noFill/>
        </p:spPr>
        <p:txBody>
          <a:bodyPr wrap="square">
            <a:spAutoFit/>
          </a:bodyPr>
          <a:lstStyle/>
          <a:p>
            <a:pPr marL="0" indent="0">
              <a:buNone/>
            </a:pPr>
            <a:r>
              <a:rPr lang="nl-NL" sz="1800" dirty="0">
                <a:solidFill>
                  <a:schemeClr val="bg1"/>
                </a:solidFill>
              </a:rPr>
              <a:t>Kies je leukste alien uit.</a:t>
            </a:r>
          </a:p>
        </p:txBody>
      </p:sp>
      <p:pic>
        <p:nvPicPr>
          <p:cNvPr id="8" name="Afbeelding 7" descr="Afbeelding met tekening, verbruiksartikelen voor kantoor, Kinderkunst, briefpapier&#10;&#10;Automatisch gegenereerde beschrijving">
            <a:extLst>
              <a:ext uri="{FF2B5EF4-FFF2-40B4-BE49-F238E27FC236}">
                <a16:creationId xmlns:a16="http://schemas.microsoft.com/office/drawing/2014/main" id="{3AEA070B-25E8-F045-8A9C-54C3C124B7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0425" y="1591393"/>
            <a:ext cx="4376989" cy="3282742"/>
          </a:xfrm>
          <a:prstGeom prst="rect">
            <a:avLst/>
          </a:prstGeom>
        </p:spPr>
      </p:pic>
    </p:spTree>
    <p:extLst>
      <p:ext uri="{BB962C8B-B14F-4D97-AF65-F5344CB8AC3E}">
        <p14:creationId xmlns:p14="http://schemas.microsoft.com/office/powerpoint/2010/main" val="3379625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verbruiksartikelen voor kantoor, tekening, kunst, Algemene voorraad&#10;&#10;Automatisch gegenereerde beschrijving">
            <a:extLst>
              <a:ext uri="{FF2B5EF4-FFF2-40B4-BE49-F238E27FC236}">
                <a16:creationId xmlns:a16="http://schemas.microsoft.com/office/drawing/2014/main" id="{78E580FF-01DE-C240-8A33-72386BE9EC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81374" y="1625435"/>
            <a:ext cx="4375092" cy="3281319"/>
          </a:xfrm>
          <a:prstGeom prst="rect">
            <a:avLst/>
          </a:prstGeom>
        </p:spPr>
      </p:pic>
      <p:pic>
        <p:nvPicPr>
          <p:cNvPr id="11" name="Afbeelding 10" descr="Afbeelding met Kinderkunst, verbruiksartikelen voor kantoor, tekening, briefpapier&#10;&#10;Automatisch gegenereerde beschrijving">
            <a:extLst>
              <a:ext uri="{FF2B5EF4-FFF2-40B4-BE49-F238E27FC236}">
                <a16:creationId xmlns:a16="http://schemas.microsoft.com/office/drawing/2014/main" id="{3C919120-06CC-5344-B0C8-6F55F83866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95025" y="1612143"/>
            <a:ext cx="4375092" cy="3281320"/>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sp>
        <p:nvSpPr>
          <p:cNvPr id="18" name="Tekstvak 17">
            <a:extLst>
              <a:ext uri="{FF2B5EF4-FFF2-40B4-BE49-F238E27FC236}">
                <a16:creationId xmlns:a16="http://schemas.microsoft.com/office/drawing/2014/main" id="{4F5AC3C8-2CAE-0C48-B62E-64331B8610F1}"/>
              </a:ext>
            </a:extLst>
          </p:cNvPr>
          <p:cNvSpPr txBox="1"/>
          <p:nvPr/>
        </p:nvSpPr>
        <p:spPr>
          <a:xfrm>
            <a:off x="1194788" y="4920045"/>
            <a:ext cx="4548264" cy="646331"/>
          </a:xfrm>
          <a:prstGeom prst="rect">
            <a:avLst/>
          </a:prstGeom>
          <a:noFill/>
        </p:spPr>
        <p:txBody>
          <a:bodyPr wrap="square">
            <a:spAutoFit/>
          </a:bodyPr>
          <a:lstStyle/>
          <a:p>
            <a:pPr marL="0" indent="0">
              <a:buNone/>
            </a:pPr>
            <a:r>
              <a:rPr lang="nl-NL" dirty="0">
                <a:solidFill>
                  <a:schemeClr val="bg1"/>
                </a:solidFill>
              </a:rPr>
              <a:t>Schilder met een klein beetje water je uitgekozen alien groot op je papier. </a:t>
            </a:r>
          </a:p>
        </p:txBody>
      </p:sp>
      <p:sp>
        <p:nvSpPr>
          <p:cNvPr id="20" name="Tekstvak 19">
            <a:extLst>
              <a:ext uri="{FF2B5EF4-FFF2-40B4-BE49-F238E27FC236}">
                <a16:creationId xmlns:a16="http://schemas.microsoft.com/office/drawing/2014/main" id="{3D6B56C5-0F7E-C442-AC22-DD408DAA9003}"/>
              </a:ext>
            </a:extLst>
          </p:cNvPr>
          <p:cNvSpPr txBox="1"/>
          <p:nvPr/>
        </p:nvSpPr>
        <p:spPr>
          <a:xfrm>
            <a:off x="5802516" y="4920045"/>
            <a:ext cx="4548264" cy="923330"/>
          </a:xfrm>
          <a:prstGeom prst="rect">
            <a:avLst/>
          </a:prstGeom>
          <a:noFill/>
        </p:spPr>
        <p:txBody>
          <a:bodyPr wrap="square">
            <a:spAutoFit/>
          </a:bodyPr>
          <a:lstStyle/>
          <a:p>
            <a:pPr marL="0" indent="0">
              <a:buNone/>
            </a:pPr>
            <a:r>
              <a:rPr lang="nl-NL" dirty="0">
                <a:solidFill>
                  <a:schemeClr val="bg1"/>
                </a:solidFill>
              </a:rPr>
              <a:t>Kies 2 felle en opvallende kleuren die passen bij het karakter van je alien. Schilder eerst met de eerste kleur delen van je alien.</a:t>
            </a:r>
          </a:p>
        </p:txBody>
      </p:sp>
    </p:spTree>
    <p:extLst>
      <p:ext uri="{BB962C8B-B14F-4D97-AF65-F5344CB8AC3E}">
        <p14:creationId xmlns:p14="http://schemas.microsoft.com/office/powerpoint/2010/main" val="3554673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Kinderkunst, tekening, verbruiksartikelen voor kantoor, kunst&#10;&#10;Automatisch gegenereerde beschrijving">
            <a:extLst>
              <a:ext uri="{FF2B5EF4-FFF2-40B4-BE49-F238E27FC236}">
                <a16:creationId xmlns:a16="http://schemas.microsoft.com/office/drawing/2014/main" id="{06D776A1-7E70-3F4F-8994-EA0650065B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1298146" y="1585560"/>
            <a:ext cx="4341548" cy="3281321"/>
          </a:xfrm>
          <a:prstGeom prst="rect">
            <a:avLst/>
          </a:prstGeom>
        </p:spPr>
      </p:pic>
      <p:pic>
        <p:nvPicPr>
          <p:cNvPr id="13" name="Afbeelding 12" descr="Afbeelding met Kinderkunst, tekening, kunst, verbruiksartikelen voor kantoor&#10;&#10;Automatisch gegenereerde beschrijving">
            <a:extLst>
              <a:ext uri="{FF2B5EF4-FFF2-40B4-BE49-F238E27FC236}">
                <a16:creationId xmlns:a16="http://schemas.microsoft.com/office/drawing/2014/main" id="{21105527-C97F-B74F-A6F0-D2974A0BE1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95025" y="1619145"/>
            <a:ext cx="4375093" cy="3281319"/>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sp>
        <p:nvSpPr>
          <p:cNvPr id="18" name="Tekstvak 17">
            <a:extLst>
              <a:ext uri="{FF2B5EF4-FFF2-40B4-BE49-F238E27FC236}">
                <a16:creationId xmlns:a16="http://schemas.microsoft.com/office/drawing/2014/main" id="{4F5AC3C8-2CAE-0C48-B62E-64331B8610F1}"/>
              </a:ext>
            </a:extLst>
          </p:cNvPr>
          <p:cNvSpPr txBox="1"/>
          <p:nvPr/>
        </p:nvSpPr>
        <p:spPr>
          <a:xfrm>
            <a:off x="1194788" y="4920045"/>
            <a:ext cx="4548264" cy="646331"/>
          </a:xfrm>
          <a:prstGeom prst="rect">
            <a:avLst/>
          </a:prstGeom>
          <a:noFill/>
        </p:spPr>
        <p:txBody>
          <a:bodyPr wrap="square">
            <a:spAutoFit/>
          </a:bodyPr>
          <a:lstStyle/>
          <a:p>
            <a:r>
              <a:rPr lang="nl-NL" sz="1800" dirty="0">
                <a:solidFill>
                  <a:schemeClr val="bg1"/>
                </a:solidFill>
                <a:effectLst/>
                <a:latin typeface="Aptos"/>
                <a:ea typeface="Aptos"/>
                <a:cs typeface="Times New Roman" panose="02020603050405020304" pitchFamily="18" charset="0"/>
              </a:rPr>
              <a:t>Schilder dan met de tweede kleur de rest van je alien.</a:t>
            </a:r>
            <a:r>
              <a:rPr lang="nl-NL" dirty="0">
                <a:solidFill>
                  <a:schemeClr val="bg1"/>
                </a:solidFill>
                <a:effectLst/>
              </a:rPr>
              <a:t> </a:t>
            </a:r>
          </a:p>
        </p:txBody>
      </p:sp>
      <p:sp>
        <p:nvSpPr>
          <p:cNvPr id="20" name="Tekstvak 19">
            <a:extLst>
              <a:ext uri="{FF2B5EF4-FFF2-40B4-BE49-F238E27FC236}">
                <a16:creationId xmlns:a16="http://schemas.microsoft.com/office/drawing/2014/main" id="{3D6B56C5-0F7E-C442-AC22-DD408DAA9003}"/>
              </a:ext>
            </a:extLst>
          </p:cNvPr>
          <p:cNvSpPr txBox="1"/>
          <p:nvPr/>
        </p:nvSpPr>
        <p:spPr>
          <a:xfrm>
            <a:off x="5802515" y="4920045"/>
            <a:ext cx="4862713" cy="646331"/>
          </a:xfrm>
          <a:prstGeom prst="rect">
            <a:avLst/>
          </a:prstGeom>
          <a:noFill/>
        </p:spPr>
        <p:txBody>
          <a:bodyPr wrap="square">
            <a:spAutoFit/>
          </a:bodyPr>
          <a:lstStyle/>
          <a:p>
            <a:r>
              <a:rPr lang="nl-NL" dirty="0">
                <a:solidFill>
                  <a:schemeClr val="bg1"/>
                </a:solidFill>
              </a:rPr>
              <a:t>De kleuren lopen een beetje over, dat is normaal maar je mag ze niet met elkaar mengen.</a:t>
            </a:r>
            <a:endParaRPr lang="nl-NL" dirty="0">
              <a:solidFill>
                <a:schemeClr val="bg1"/>
              </a:solidFill>
              <a:effectLst/>
            </a:endParaRPr>
          </a:p>
        </p:txBody>
      </p:sp>
    </p:spTree>
    <p:extLst>
      <p:ext uri="{BB962C8B-B14F-4D97-AF65-F5344CB8AC3E}">
        <p14:creationId xmlns:p14="http://schemas.microsoft.com/office/powerpoint/2010/main" val="3844232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tekening, Kinderkunst, schets, kunst&#10;&#10;Automatisch gegenereerde beschrijving">
            <a:extLst>
              <a:ext uri="{FF2B5EF4-FFF2-40B4-BE49-F238E27FC236}">
                <a16:creationId xmlns:a16="http://schemas.microsoft.com/office/drawing/2014/main" id="{83EE415D-D760-4F4E-B1F3-5D05B766C3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5025" y="1603831"/>
            <a:ext cx="4375092" cy="3281319"/>
          </a:xfrm>
          <a:prstGeom prst="rect">
            <a:avLst/>
          </a:prstGeom>
        </p:spPr>
      </p:pic>
      <p:pic>
        <p:nvPicPr>
          <p:cNvPr id="11" name="Afbeelding 10" descr="Afbeelding met Kinderkunst, tekening, verbruiksartikelen voor kantoor, verven&#10;&#10;Automatisch gegenereerde beschrijving">
            <a:extLst>
              <a:ext uri="{FF2B5EF4-FFF2-40B4-BE49-F238E27FC236}">
                <a16:creationId xmlns:a16="http://schemas.microsoft.com/office/drawing/2014/main" id="{410CBF76-CF4B-E44B-8A78-B2AE9141DC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4918" y="1603831"/>
            <a:ext cx="4341548" cy="3281319"/>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sp>
        <p:nvSpPr>
          <p:cNvPr id="18" name="Tekstvak 17">
            <a:extLst>
              <a:ext uri="{FF2B5EF4-FFF2-40B4-BE49-F238E27FC236}">
                <a16:creationId xmlns:a16="http://schemas.microsoft.com/office/drawing/2014/main" id="{4F5AC3C8-2CAE-0C48-B62E-64331B8610F1}"/>
              </a:ext>
            </a:extLst>
          </p:cNvPr>
          <p:cNvSpPr txBox="1"/>
          <p:nvPr/>
        </p:nvSpPr>
        <p:spPr>
          <a:xfrm>
            <a:off x="1194788" y="4920045"/>
            <a:ext cx="4548264" cy="369332"/>
          </a:xfrm>
          <a:prstGeom prst="rect">
            <a:avLst/>
          </a:prstGeom>
          <a:noFill/>
        </p:spPr>
        <p:txBody>
          <a:bodyPr wrap="square">
            <a:spAutoFit/>
          </a:bodyPr>
          <a:lstStyle/>
          <a:p>
            <a:r>
              <a:rPr lang="nl-NL" dirty="0">
                <a:solidFill>
                  <a:schemeClr val="bg1"/>
                </a:solidFill>
                <a:effectLst/>
              </a:rPr>
              <a:t>Laat je alien goed drogen.</a:t>
            </a:r>
          </a:p>
        </p:txBody>
      </p:sp>
      <p:sp>
        <p:nvSpPr>
          <p:cNvPr id="20" name="Tekstvak 19">
            <a:extLst>
              <a:ext uri="{FF2B5EF4-FFF2-40B4-BE49-F238E27FC236}">
                <a16:creationId xmlns:a16="http://schemas.microsoft.com/office/drawing/2014/main" id="{3D6B56C5-0F7E-C442-AC22-DD408DAA9003}"/>
              </a:ext>
            </a:extLst>
          </p:cNvPr>
          <p:cNvSpPr txBox="1"/>
          <p:nvPr/>
        </p:nvSpPr>
        <p:spPr>
          <a:xfrm>
            <a:off x="5802516" y="4920045"/>
            <a:ext cx="4548264" cy="646331"/>
          </a:xfrm>
          <a:prstGeom prst="rect">
            <a:avLst/>
          </a:prstGeom>
          <a:noFill/>
        </p:spPr>
        <p:txBody>
          <a:bodyPr wrap="square">
            <a:spAutoFit/>
          </a:bodyPr>
          <a:lstStyle/>
          <a:p>
            <a:r>
              <a:rPr lang="nl-NL" dirty="0">
                <a:solidFill>
                  <a:schemeClr val="bg1"/>
                </a:solidFill>
              </a:rPr>
              <a:t>Geef je alien met een stift </a:t>
            </a:r>
            <a:r>
              <a:rPr lang="nl-NL" dirty="0">
                <a:solidFill>
                  <a:schemeClr val="bg1"/>
                </a:solidFill>
                <a:effectLst/>
              </a:rPr>
              <a:t>ogen, stipjes, haartjes, schoenen</a:t>
            </a:r>
            <a:r>
              <a:rPr lang="nl-NL" dirty="0">
                <a:solidFill>
                  <a:schemeClr val="bg1"/>
                </a:solidFill>
              </a:rPr>
              <a:t> of bedenk wat anders.</a:t>
            </a:r>
            <a:endParaRPr lang="nl-NL" dirty="0">
              <a:solidFill>
                <a:schemeClr val="bg1"/>
              </a:solidFill>
              <a:effectLst/>
            </a:endParaRPr>
          </a:p>
        </p:txBody>
      </p:sp>
    </p:spTree>
    <p:extLst>
      <p:ext uri="{BB962C8B-B14F-4D97-AF65-F5344CB8AC3E}">
        <p14:creationId xmlns:p14="http://schemas.microsoft.com/office/powerpoint/2010/main" val="186139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ening, Kinderkunst, schets, kunst&#10;&#10;Automatisch gegenereerde beschrijving">
            <a:extLst>
              <a:ext uri="{FF2B5EF4-FFF2-40B4-BE49-F238E27FC236}">
                <a16:creationId xmlns:a16="http://schemas.microsoft.com/office/drawing/2014/main" id="{4361426F-077C-1549-ADF5-A7BF86AD9E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96"/>
          <a:stretch/>
        </p:blipFill>
        <p:spPr>
          <a:xfrm rot="21104188">
            <a:off x="1682774" y="1755991"/>
            <a:ext cx="4108329" cy="2914564"/>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18" name="Tekstvak 17">
            <a:extLst>
              <a:ext uri="{FF2B5EF4-FFF2-40B4-BE49-F238E27FC236}">
                <a16:creationId xmlns:a16="http://schemas.microsoft.com/office/drawing/2014/main" id="{F85535E1-DF10-C746-8D9A-1AD9A6FD0038}"/>
              </a:ext>
            </a:extLst>
          </p:cNvPr>
          <p:cNvSpPr txBox="1"/>
          <p:nvPr/>
        </p:nvSpPr>
        <p:spPr>
          <a:xfrm>
            <a:off x="1585169" y="5180103"/>
            <a:ext cx="9576676" cy="923330"/>
          </a:xfrm>
          <a:prstGeom prst="rect">
            <a:avLst/>
          </a:prstGeom>
          <a:noFill/>
        </p:spPr>
        <p:txBody>
          <a:bodyPr wrap="square">
            <a:spAutoFit/>
          </a:bodyPr>
          <a:lstStyle/>
          <a:p>
            <a:r>
              <a:rPr lang="nl-NL" i="1" dirty="0">
                <a:solidFill>
                  <a:schemeClr val="bg1"/>
                </a:solidFill>
                <a:effectLst/>
              </a:rPr>
              <a:t>- Hoe ging het schilderen met ecoline?</a:t>
            </a:r>
            <a:endParaRPr lang="nl-NL" dirty="0">
              <a:solidFill>
                <a:schemeClr val="bg1"/>
              </a:solidFill>
              <a:effectLst/>
            </a:endParaRPr>
          </a:p>
          <a:p>
            <a:r>
              <a:rPr lang="nl-NL" i="1" dirty="0">
                <a:solidFill>
                  <a:schemeClr val="bg1"/>
                </a:solidFill>
                <a:effectLst/>
              </a:rPr>
              <a:t>- Welke kleuren heb je gekozen en waarom?</a:t>
            </a:r>
            <a:endParaRPr lang="nl-NL" dirty="0">
              <a:solidFill>
                <a:schemeClr val="bg1"/>
              </a:solidFill>
              <a:effectLst/>
            </a:endParaRPr>
          </a:p>
          <a:p>
            <a:r>
              <a:rPr lang="nl-NL" i="1" dirty="0">
                <a:solidFill>
                  <a:schemeClr val="bg1"/>
                </a:solidFill>
                <a:effectLst/>
              </a:rPr>
              <a:t>- Waar ben je het meest trots op in je tekening?</a:t>
            </a:r>
            <a:endParaRPr lang="nl-NL" dirty="0">
              <a:solidFill>
                <a:schemeClr val="bg1"/>
              </a:solidFill>
              <a:effectLst/>
            </a:endParaRPr>
          </a:p>
        </p:txBody>
      </p:sp>
      <p:pic>
        <p:nvPicPr>
          <p:cNvPr id="11" name="Afbeelding 10" descr="Afbeelding met tekenfilm, Organisme, tekening, Kinderkunst&#10;&#10;Automatisch gegenereerde beschrijving">
            <a:extLst>
              <a:ext uri="{FF2B5EF4-FFF2-40B4-BE49-F238E27FC236}">
                <a16:creationId xmlns:a16="http://schemas.microsoft.com/office/drawing/2014/main" id="{702FC28F-D910-AC47-8CC8-9B5D40B3B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7428" y="-10471"/>
            <a:ext cx="3619361" cy="6902532"/>
          </a:xfrm>
          <a:prstGeom prst="rect">
            <a:avLst/>
          </a:prstGeom>
        </p:spPr>
      </p:pic>
    </p:spTree>
    <p:extLst>
      <p:ext uri="{BB962C8B-B14F-4D97-AF65-F5344CB8AC3E}">
        <p14:creationId xmlns:p14="http://schemas.microsoft.com/office/powerpoint/2010/main" val="76303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548B62B-A945-41D5-A1F6-4B4B0447723E}"/>
              </a:ext>
            </a:extLst>
          </p:cNvPr>
          <p:cNvSpPr txBox="1"/>
          <p:nvPr/>
        </p:nvSpPr>
        <p:spPr>
          <a:xfrm>
            <a:off x="828000" y="1598408"/>
            <a:ext cx="7361140" cy="2862322"/>
          </a:xfrm>
          <a:prstGeom prst="rect">
            <a:avLst/>
          </a:prstGeom>
          <a:noFill/>
        </p:spPr>
        <p:txBody>
          <a:bodyPr wrap="square" rtlCol="0">
            <a:spAutoFit/>
          </a:bodyPr>
          <a:lstStyle/>
          <a:p>
            <a:r>
              <a:rPr lang="nl-NL" dirty="0">
                <a:solidFill>
                  <a:schemeClr val="bg1"/>
                </a:solidFill>
              </a:rPr>
              <a:t>Elk jaar in november vindt in Eindhoven het lichtfestival GLOW plaats. </a:t>
            </a:r>
          </a:p>
          <a:p>
            <a:r>
              <a:rPr lang="nl-NL" dirty="0">
                <a:solidFill>
                  <a:schemeClr val="bg1"/>
                </a:solidFill>
              </a:rPr>
              <a:t>Tientallen nationale en internationale lichtkunstenaars tonen hun werk op diverse plekken in de stad. Dit jaar komt GLOW ook naar Helmond! GLOW plaats van 9 tot en met 16 november. </a:t>
            </a:r>
          </a:p>
          <a:p>
            <a:br>
              <a:rPr lang="nl-NL" dirty="0"/>
            </a:br>
            <a:r>
              <a:rPr lang="nl-NL" b="1" i="1" dirty="0">
                <a:solidFill>
                  <a:schemeClr val="bg1"/>
                </a:solidFill>
              </a:rPr>
              <a:t>- Heb jij al eens een GLOW kunstwerk bekeken?</a:t>
            </a:r>
            <a:br>
              <a:rPr lang="nl-NL" b="1" i="1" dirty="0">
                <a:solidFill>
                  <a:schemeClr val="bg1"/>
                </a:solidFill>
              </a:rPr>
            </a:br>
            <a:r>
              <a:rPr lang="nl-NL" b="1" i="1" dirty="0">
                <a:solidFill>
                  <a:schemeClr val="bg1"/>
                </a:solidFill>
              </a:rPr>
              <a:t>- Welke kun jij je herinneren en waarom?</a:t>
            </a:r>
            <a:br>
              <a:rPr lang="nl-NL" b="1" i="1" dirty="0">
                <a:solidFill>
                  <a:schemeClr val="bg1"/>
                </a:solidFill>
              </a:rPr>
            </a:br>
            <a:r>
              <a:rPr lang="nl-NL" b="1" i="1" dirty="0">
                <a:solidFill>
                  <a:schemeClr val="bg1"/>
                </a:solidFill>
              </a:rPr>
              <a:t>- Wat kun je nog meer vertellen over GLOW?</a:t>
            </a:r>
          </a:p>
          <a:p>
            <a:endParaRPr lang="nl-NL" dirty="0"/>
          </a:p>
          <a:p>
            <a:endParaRPr lang="nl-NL" dirty="0"/>
          </a:p>
        </p:txBody>
      </p:sp>
      <p:pic>
        <p:nvPicPr>
          <p:cNvPr id="3" name="Afbeelding 2">
            <a:extLst>
              <a:ext uri="{FF2B5EF4-FFF2-40B4-BE49-F238E27FC236}">
                <a16:creationId xmlns:a16="http://schemas.microsoft.com/office/drawing/2014/main" id="{EA90ECB2-E7CE-E545-B964-ABFD8EEF58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000" y="712890"/>
            <a:ext cx="3525493" cy="832144"/>
          </a:xfrm>
          <a:prstGeom prst="rect">
            <a:avLst/>
          </a:prstGeom>
        </p:spPr>
      </p:pic>
      <p:pic>
        <p:nvPicPr>
          <p:cNvPr id="2052" name="Picture 4">
            <a:extLst>
              <a:ext uri="{FF2B5EF4-FFF2-40B4-BE49-F238E27FC236}">
                <a16:creationId xmlns:a16="http://schemas.microsoft.com/office/drawing/2014/main" id="{BA22364F-08F5-5543-85E4-7DD84C3668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4500" y="4229096"/>
            <a:ext cx="3580584" cy="2409577"/>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descr="Afbeelding met gebouw, nacht, kunst, Magenta&#10;&#10;Automatisch gegenereerde beschrijving">
            <a:extLst>
              <a:ext uri="{FF2B5EF4-FFF2-40B4-BE49-F238E27FC236}">
                <a16:creationId xmlns:a16="http://schemas.microsoft.com/office/drawing/2014/main" id="{3BD2ED81-3C74-F141-B828-8E7ADB127D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5759" y="4229096"/>
            <a:ext cx="3580583" cy="2387055"/>
          </a:xfrm>
          <a:prstGeom prst="rect">
            <a:avLst/>
          </a:prstGeom>
        </p:spPr>
      </p:pic>
      <p:pic>
        <p:nvPicPr>
          <p:cNvPr id="14" name="Afbeelding 13" descr="Afbeelding met hemel, kunst, Majorelleblauw, buitenshuis&#10;&#10;Automatisch gegenereerde beschrijving">
            <a:extLst>
              <a:ext uri="{FF2B5EF4-FFF2-40B4-BE49-F238E27FC236}">
                <a16:creationId xmlns:a16="http://schemas.microsoft.com/office/drawing/2014/main" id="{36D254FE-9FBF-B143-9715-F7FAB9E10B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713" y="4229096"/>
            <a:ext cx="3597944" cy="2397270"/>
          </a:xfrm>
          <a:prstGeom prst="rect">
            <a:avLst/>
          </a:prstGeom>
        </p:spPr>
      </p:pic>
      <p:pic>
        <p:nvPicPr>
          <p:cNvPr id="2050" name="Picture 2">
            <a:extLst>
              <a:ext uri="{FF2B5EF4-FFF2-40B4-BE49-F238E27FC236}">
                <a16:creationId xmlns:a16="http://schemas.microsoft.com/office/drawing/2014/main" id="{D7EEAB64-5C6D-9F4C-8CA5-695583D26BF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959733" y="2306785"/>
            <a:ext cx="2952554" cy="43255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C677E3B-72E8-3145-8908-90BD0613F40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959733" y="331774"/>
            <a:ext cx="2952554" cy="196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835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ol, schermopname, planeet, Universum&#10;&#10;Automatisch gegenereerde beschrijving">
            <a:extLst>
              <a:ext uri="{FF2B5EF4-FFF2-40B4-BE49-F238E27FC236}">
                <a16:creationId xmlns:a16="http://schemas.microsoft.com/office/drawing/2014/main" id="{A677F7C3-49C3-A240-B070-B50B1731B4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70"/>
          <a:stretch/>
        </p:blipFill>
        <p:spPr>
          <a:xfrm>
            <a:off x="288776" y="323681"/>
            <a:ext cx="11630791" cy="6295604"/>
          </a:xfrm>
          <a:prstGeom prst="rect">
            <a:avLst/>
          </a:prstGeom>
        </p:spPr>
      </p:pic>
      <p:pic>
        <p:nvPicPr>
          <p:cNvPr id="4" name="Afbeelding 3">
            <a:extLst>
              <a:ext uri="{FF2B5EF4-FFF2-40B4-BE49-F238E27FC236}">
                <a16:creationId xmlns:a16="http://schemas.microsoft.com/office/drawing/2014/main" id="{BB98CE8B-9AF3-E14A-9B7F-84A9D2E3C3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5" name="Afbeelding 4" descr="Afbeelding met tekenfilm&#10;&#10;Beschrijving automatisch gegenereerd met gemiddelde betrouwbaarheid">
            <a:extLst>
              <a:ext uri="{FF2B5EF4-FFF2-40B4-BE49-F238E27FC236}">
                <a16:creationId xmlns:a16="http://schemas.microsoft.com/office/drawing/2014/main" id="{13BF5C49-C15F-1D41-8243-CCED622968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6372" y="2047070"/>
            <a:ext cx="4585628" cy="3683009"/>
          </a:xfrm>
          <a:prstGeom prst="rect">
            <a:avLst/>
          </a:prstGeom>
        </p:spPr>
      </p:pic>
      <p:sp>
        <p:nvSpPr>
          <p:cNvPr id="11" name="Titel 1">
            <a:extLst>
              <a:ext uri="{FF2B5EF4-FFF2-40B4-BE49-F238E27FC236}">
                <a16:creationId xmlns:a16="http://schemas.microsoft.com/office/drawing/2014/main" id="{8541CF32-AE6D-9A4E-8B74-9EEAC1F3E9F4}"/>
              </a:ext>
            </a:extLst>
          </p:cNvPr>
          <p:cNvSpPr txBox="1">
            <a:spLocks/>
          </p:cNvSpPr>
          <p:nvPr/>
        </p:nvSpPr>
        <p:spPr>
          <a:xfrm>
            <a:off x="1083168" y="1473220"/>
            <a:ext cx="835900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chemeClr val="bg1"/>
                </a:solidFill>
                <a:latin typeface="+mn-lt"/>
              </a:rPr>
              <a:t>Ontdek samen het heelal</a:t>
            </a:r>
          </a:p>
        </p:txBody>
      </p:sp>
      <p:sp>
        <p:nvSpPr>
          <p:cNvPr id="12" name="Tekstvak 11">
            <a:extLst>
              <a:ext uri="{FF2B5EF4-FFF2-40B4-BE49-F238E27FC236}">
                <a16:creationId xmlns:a16="http://schemas.microsoft.com/office/drawing/2014/main" id="{3FCB2434-430D-E045-94FA-3A362917FF78}"/>
              </a:ext>
            </a:extLst>
          </p:cNvPr>
          <p:cNvSpPr txBox="1"/>
          <p:nvPr/>
        </p:nvSpPr>
        <p:spPr>
          <a:xfrm>
            <a:off x="1083168" y="2047070"/>
            <a:ext cx="7453929" cy="4239687"/>
          </a:xfrm>
          <a:prstGeom prst="rect">
            <a:avLst/>
          </a:prstGeom>
          <a:noFill/>
        </p:spPr>
        <p:txBody>
          <a:bodyPr wrap="square" rtlCol="0">
            <a:spAutoFit/>
          </a:bodyPr>
          <a:lstStyle/>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Met uitpuilende broekzakken en volle tassen sluipt een klein groepje nieuwsgierige kinderen ‘s nachts de deur uit. Ze noemen zichzelf                    ‘De Ruimtereizigers’ en gaan vannacht op avontuur!</a:t>
            </a:r>
            <a:br>
              <a:rPr lang="nl-NL" sz="1800" kern="100" dirty="0">
                <a:solidFill>
                  <a:schemeClr val="bg1"/>
                </a:solidFill>
                <a:effectLst/>
                <a:latin typeface="Aptos"/>
                <a:ea typeface="Aptos"/>
                <a:cs typeface="Times New Roman" panose="02020603050405020304" pitchFamily="18" charset="0"/>
              </a:rPr>
            </a:br>
            <a:r>
              <a:rPr lang="nl-NL" sz="1800" kern="100" dirty="0">
                <a:solidFill>
                  <a:schemeClr val="bg1"/>
                </a:solidFill>
                <a:effectLst/>
                <a:latin typeface="Aptos"/>
                <a:ea typeface="Aptos"/>
                <a:cs typeface="Times New Roman" panose="02020603050405020304" pitchFamily="18" charset="0"/>
              </a:rPr>
              <a:t>Ze zien ontelbaar veel prachtige sterren. Vol verbazing kijken ze naar voorbij vliegende kometen.</a:t>
            </a:r>
          </a:p>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Wat zou er nog meer te ontdekken zijn in die hele grote donkere hemel?!      Ze gaan op ontdekkingsreis door de ruimte. Op zoek naar de allermooiste planeet!</a:t>
            </a:r>
          </a:p>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Planeten in alle kleuren van de regenboog komen al snel op hen af. Rood, geel, groen. De ene nóg mooier dan de andere. Sterren razen voorbij en lijken te knipogen. De Ruimtereizigers kijken hun ogen uit. Er is zoveel moois te zien in het heelal: ufo’s, grappige ruimtewezens, maffe planeten. En kijk daar! Een astronaut zwaait vrolijk naar hen!</a:t>
            </a:r>
          </a:p>
        </p:txBody>
      </p:sp>
    </p:spTree>
    <p:extLst>
      <p:ext uri="{BB962C8B-B14F-4D97-AF65-F5344CB8AC3E}">
        <p14:creationId xmlns:p14="http://schemas.microsoft.com/office/powerpoint/2010/main" val="314414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ruimte, bol, Universum, blauw&#10;&#10;Automatisch gegenereerde beschrijving">
            <a:extLst>
              <a:ext uri="{FF2B5EF4-FFF2-40B4-BE49-F238E27FC236}">
                <a16:creationId xmlns:a16="http://schemas.microsoft.com/office/drawing/2014/main" id="{F2543B30-9F7E-E546-816F-8A0DACF9E2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50" y="327952"/>
            <a:ext cx="11620500" cy="6299200"/>
          </a:xfrm>
          <a:prstGeom prst="rect">
            <a:avLst/>
          </a:prstGeom>
        </p:spPr>
      </p:pic>
      <p:pic>
        <p:nvPicPr>
          <p:cNvPr id="4" name="Afbeelding 3">
            <a:extLst>
              <a:ext uri="{FF2B5EF4-FFF2-40B4-BE49-F238E27FC236}">
                <a16:creationId xmlns:a16="http://schemas.microsoft.com/office/drawing/2014/main" id="{BB98CE8B-9AF3-E14A-9B7F-84A9D2E3C3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8" name="Tekstvak 7">
            <a:extLst>
              <a:ext uri="{FF2B5EF4-FFF2-40B4-BE49-F238E27FC236}">
                <a16:creationId xmlns:a16="http://schemas.microsoft.com/office/drawing/2014/main" id="{B783955E-ED26-2344-81B3-238D745807BB}"/>
              </a:ext>
            </a:extLst>
          </p:cNvPr>
          <p:cNvSpPr txBox="1"/>
          <p:nvPr/>
        </p:nvSpPr>
        <p:spPr>
          <a:xfrm>
            <a:off x="615322" y="1731857"/>
            <a:ext cx="8622747" cy="4638642"/>
          </a:xfrm>
          <a:prstGeom prst="rect">
            <a:avLst/>
          </a:prstGeom>
          <a:noFill/>
        </p:spPr>
        <p:txBody>
          <a:bodyPr wrap="square" rtlCol="0">
            <a:spAutoFit/>
          </a:bodyPr>
          <a:lstStyle/>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Een planeet komt langzaam dichterbij. Vreemde ruimtewezens springen in het rond en roepen in een ruimtewezen-taal. </a:t>
            </a:r>
            <a:r>
              <a:rPr lang="nl-NL" sz="1800" kern="100" dirty="0" err="1">
                <a:solidFill>
                  <a:schemeClr val="bg1"/>
                </a:solidFill>
                <a:effectLst/>
                <a:latin typeface="Aptos"/>
                <a:ea typeface="Aptos"/>
                <a:cs typeface="Times New Roman" panose="02020603050405020304" pitchFamily="18" charset="0"/>
              </a:rPr>
              <a:t>Ksssh</a:t>
            </a:r>
            <a:r>
              <a:rPr lang="nl-NL" sz="1800" kern="100" dirty="0">
                <a:solidFill>
                  <a:schemeClr val="bg1"/>
                </a:solidFill>
                <a:effectLst/>
                <a:latin typeface="Aptos"/>
                <a:ea typeface="Aptos"/>
                <a:cs typeface="Times New Roman" panose="02020603050405020304" pitchFamily="18" charset="0"/>
              </a:rPr>
              <a:t>, blabla, </a:t>
            </a:r>
            <a:r>
              <a:rPr lang="nl-NL" sz="1800" kern="100" dirty="0" err="1">
                <a:solidFill>
                  <a:schemeClr val="bg1"/>
                </a:solidFill>
                <a:effectLst/>
                <a:latin typeface="Aptos"/>
                <a:ea typeface="Aptos"/>
                <a:cs typeface="Times New Roman" panose="02020603050405020304" pitchFamily="18" charset="0"/>
              </a:rPr>
              <a:t>kss-wa</a:t>
            </a:r>
            <a:r>
              <a:rPr lang="nl-NL" sz="1800" kern="100" dirty="0">
                <a:solidFill>
                  <a:schemeClr val="bg1"/>
                </a:solidFill>
                <a:effectLst/>
                <a:latin typeface="Aptos"/>
                <a:ea typeface="Aptos"/>
                <a:cs typeface="Times New Roman" panose="02020603050405020304" pitchFamily="18" charset="0"/>
              </a:rPr>
              <a:t>. De Ruimtereizigers besluiten om kennis te maken. Na een kopje ruimte-thee vertrekken ze snel weer om meer te ontdekken.</a:t>
            </a:r>
          </a:p>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En ineens zien ze het. Zo klein als een knikker, een glimmend groenblauw bolletje.             De Ruimtereizigers staren met open mond naar hun thuisplaneet. Wat is het mooi daar… Van zover weg zien ze pas echt goed hoe land, zee en lucht bij elkaar hoort! Ze zien niet waar het ene land ophoudt en een ander land begint en zijn te ver weg om mensen en dieren te kunnen zien. Maar het is duidelijk dat er leven is op deze planeet. En het bolletje ziet er zo klein en kwetsbaar uit in die hele grote ruimte!</a:t>
            </a:r>
          </a:p>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‘Dat is de mooiste planeet van het heelal!’, roepen ze verrukt, ‘We hebben ‘m gevonden!’. De kinderen besluiten terug te keren naar huis om iedereen die het maar horen wil te vertellen hoe mooi en kwetsbaar de aarde is. Een nieuwe missie is geboren: </a:t>
            </a:r>
          </a:p>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dat kleine groenblauwe bolletje verdient ál onze aandacht.</a:t>
            </a:r>
          </a:p>
        </p:txBody>
      </p:sp>
      <p:pic>
        <p:nvPicPr>
          <p:cNvPr id="12" name="Afbeelding 11" descr="Afbeelding met schermopname, Graphics, clipart&#10;&#10;Automatisch gegenereerde beschrijving">
            <a:extLst>
              <a:ext uri="{FF2B5EF4-FFF2-40B4-BE49-F238E27FC236}">
                <a16:creationId xmlns:a16="http://schemas.microsoft.com/office/drawing/2014/main" id="{835D7341-2CD4-1641-8665-945DF7C9AE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848" y="707210"/>
            <a:ext cx="8915400" cy="1130300"/>
          </a:xfrm>
          <a:prstGeom prst="rect">
            <a:avLst/>
          </a:prstGeom>
        </p:spPr>
      </p:pic>
      <p:pic>
        <p:nvPicPr>
          <p:cNvPr id="14" name="Afbeelding 13" descr="Afbeelding met kaart, Aarde, Wereld, planeet&#10;&#10;Automatisch gegenereerde beschrijving">
            <a:extLst>
              <a:ext uri="{FF2B5EF4-FFF2-40B4-BE49-F238E27FC236}">
                <a16:creationId xmlns:a16="http://schemas.microsoft.com/office/drawing/2014/main" id="{6497C9EE-21BE-ED4B-A718-C3C12420A8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38069" y="2646947"/>
            <a:ext cx="2605698" cy="2605698"/>
          </a:xfrm>
          <a:prstGeom prst="rect">
            <a:avLst/>
          </a:prstGeom>
        </p:spPr>
      </p:pic>
    </p:spTree>
    <p:extLst>
      <p:ext uri="{BB962C8B-B14F-4D97-AF65-F5344CB8AC3E}">
        <p14:creationId xmlns:p14="http://schemas.microsoft.com/office/powerpoint/2010/main" val="144069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FB2BC0-3F0E-BF48-8EBE-9F098CB7DAFB}"/>
              </a:ext>
            </a:extLst>
          </p:cNvPr>
          <p:cNvSpPr txBox="1">
            <a:spLocks/>
          </p:cNvSpPr>
          <p:nvPr/>
        </p:nvSpPr>
        <p:spPr>
          <a:xfrm>
            <a:off x="762701" y="1413748"/>
            <a:ext cx="5688105" cy="18999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chemeClr val="bg1"/>
                </a:solidFill>
                <a:latin typeface="Arial Rounded MT Bold" panose="020F0704030504030204" pitchFamily="34" charset="77"/>
              </a:rPr>
              <a:t>De ruimtereizigers</a:t>
            </a:r>
            <a:endParaRPr lang="en-NL" sz="3600" b="1" dirty="0">
              <a:solidFill>
                <a:schemeClr val="bg1"/>
              </a:solidFill>
              <a:latin typeface="Arial Rounded MT Bold" panose="020F0704030504030204" pitchFamily="34" charset="77"/>
            </a:endParaRPr>
          </a:p>
        </p:txBody>
      </p:sp>
      <p:sp>
        <p:nvSpPr>
          <p:cNvPr id="4" name="Content Placeholder 2">
            <a:extLst>
              <a:ext uri="{FF2B5EF4-FFF2-40B4-BE49-F238E27FC236}">
                <a16:creationId xmlns:a16="http://schemas.microsoft.com/office/drawing/2014/main" id="{4EC942AE-4389-B94A-821E-E0BDACD701F2}"/>
              </a:ext>
            </a:extLst>
          </p:cNvPr>
          <p:cNvSpPr txBox="1">
            <a:spLocks/>
          </p:cNvSpPr>
          <p:nvPr/>
        </p:nvSpPr>
        <p:spPr>
          <a:xfrm>
            <a:off x="762701" y="2677482"/>
            <a:ext cx="3742186" cy="3742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rPr>
              <a:t>De ruimtereizigers kwamen tijdens hun reis aliens tegen in alle kleuren van de regenboog en met de vreemdste vormen en maten.</a:t>
            </a:r>
          </a:p>
          <a:p>
            <a:pPr marL="0" indent="0">
              <a:buNone/>
            </a:pPr>
            <a:r>
              <a:rPr lang="nl-NL" sz="1800" dirty="0">
                <a:solidFill>
                  <a:schemeClr val="bg1"/>
                </a:solidFill>
              </a:rPr>
              <a:t>Vandaag ga je een van deze aliens schilderen.</a:t>
            </a:r>
            <a:endParaRPr lang="nl-NL" dirty="0">
              <a:solidFill>
                <a:schemeClr val="bg1"/>
              </a:solidFill>
            </a:endParaRPr>
          </a:p>
        </p:txBody>
      </p:sp>
      <p:pic>
        <p:nvPicPr>
          <p:cNvPr id="7" name="Picture 6" descr="Made a cute monster pattern to use as a wallpaper~ hope you guys like it &lt;3  (my instagram is @ohnomonsters if you want to see more cute little  creatures) : r/SympatheticMonsters">
            <a:extLst>
              <a:ext uri="{FF2B5EF4-FFF2-40B4-BE49-F238E27FC236}">
                <a16:creationId xmlns:a16="http://schemas.microsoft.com/office/drawing/2014/main" id="{6FD5088D-31F7-9F40-B4C8-9FF1CE12CDA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87068" y="332431"/>
            <a:ext cx="6326572" cy="630745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E12BAF43-1293-E54E-BBBE-C8D500227D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Tree>
    <p:extLst>
      <p:ext uri="{BB962C8B-B14F-4D97-AF65-F5344CB8AC3E}">
        <p14:creationId xmlns:p14="http://schemas.microsoft.com/office/powerpoint/2010/main" val="2682531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4ED5C0F-349F-0D46-B39D-EB0BAE8F8216}"/>
              </a:ext>
            </a:extLst>
          </p:cNvPr>
          <p:cNvSpPr txBox="1"/>
          <p:nvPr/>
        </p:nvSpPr>
        <p:spPr>
          <a:xfrm>
            <a:off x="838016" y="3508427"/>
            <a:ext cx="6096000" cy="1264642"/>
          </a:xfrm>
          <a:prstGeom prst="rect">
            <a:avLst/>
          </a:prstGeom>
          <a:noFill/>
        </p:spPr>
        <p:txBody>
          <a:bodyPr wrap="square">
            <a:spAutoFit/>
          </a:bodyPr>
          <a:lstStyle/>
          <a:p>
            <a:pPr lvl="0">
              <a:lnSpc>
                <a:spcPct val="107000"/>
              </a:lnSpc>
              <a:spcAft>
                <a:spcPts val="800"/>
              </a:spcAft>
            </a:pPr>
            <a:r>
              <a:rPr lang="nl-NL" dirty="0">
                <a:solidFill>
                  <a:schemeClr val="bg1"/>
                </a:solidFill>
              </a:rPr>
              <a:t>Stel je voor dat je een vriendje hebt dat van een heel verre planeet komt, dat is een alien! Aliens kunnen er heel anders uitzien dan wij, misschien zijn ze wel paars met groen en hebben ze gele stippen en grote voelsprieten. </a:t>
            </a:r>
          </a:p>
        </p:txBody>
      </p:sp>
      <p:pic>
        <p:nvPicPr>
          <p:cNvPr id="3" name="Afbeelding 2" descr="Afbeelding met Animatie, speelgoed, pop, tekenfilm&#10;&#10;Automatisch gegenereerde beschrijving">
            <a:extLst>
              <a:ext uri="{FF2B5EF4-FFF2-40B4-BE49-F238E27FC236}">
                <a16:creationId xmlns:a16="http://schemas.microsoft.com/office/drawing/2014/main" id="{560088F2-CD21-7D43-98E2-2050C8E820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4133" y="905932"/>
            <a:ext cx="5723467" cy="5723467"/>
          </a:xfrm>
          <a:prstGeom prst="rect">
            <a:avLst/>
          </a:prstGeom>
        </p:spPr>
      </p:pic>
      <p:pic>
        <p:nvPicPr>
          <p:cNvPr id="6" name="Afbeelding 5">
            <a:extLst>
              <a:ext uri="{FF2B5EF4-FFF2-40B4-BE49-F238E27FC236}">
                <a16:creationId xmlns:a16="http://schemas.microsoft.com/office/drawing/2014/main" id="{A90CC780-2CE0-D343-8D27-3F10894C43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descr="Afbeelding met Lettertype, Graphics, ontwerp, typografie&#10;&#10;Automatisch gegenereerde beschrijving">
            <a:extLst>
              <a:ext uri="{FF2B5EF4-FFF2-40B4-BE49-F238E27FC236}">
                <a16:creationId xmlns:a16="http://schemas.microsoft.com/office/drawing/2014/main" id="{B2CD8BC5-F9B0-A143-9E98-C03A821827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6730" y="1028073"/>
            <a:ext cx="6667500" cy="3035300"/>
          </a:xfrm>
          <a:prstGeom prst="rect">
            <a:avLst/>
          </a:prstGeom>
        </p:spPr>
      </p:pic>
    </p:spTree>
    <p:extLst>
      <p:ext uri="{BB962C8B-B14F-4D97-AF65-F5344CB8AC3E}">
        <p14:creationId xmlns:p14="http://schemas.microsoft.com/office/powerpoint/2010/main" val="9555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4ED5C0F-349F-0D46-B39D-EB0BAE8F8216}"/>
              </a:ext>
            </a:extLst>
          </p:cNvPr>
          <p:cNvSpPr txBox="1"/>
          <p:nvPr/>
        </p:nvSpPr>
        <p:spPr>
          <a:xfrm>
            <a:off x="946532" y="2310865"/>
            <a:ext cx="4192735" cy="2552686"/>
          </a:xfrm>
          <a:prstGeom prst="rect">
            <a:avLst/>
          </a:prstGeom>
          <a:noFill/>
        </p:spPr>
        <p:txBody>
          <a:bodyPr wrap="square">
            <a:spAutoFit/>
          </a:bodyPr>
          <a:lstStyle/>
          <a:p>
            <a:pPr lvl="0">
              <a:lnSpc>
                <a:spcPct val="107000"/>
              </a:lnSpc>
              <a:spcAft>
                <a:spcPts val="800"/>
              </a:spcAft>
            </a:pPr>
            <a:r>
              <a:rPr lang="nl-NL" dirty="0">
                <a:solidFill>
                  <a:schemeClr val="bg1"/>
                </a:solidFill>
              </a:rPr>
              <a:t>Ze wonen op hun eigen planeet, ver weg tussen de sterren. Soms komen aliens in verhaaltjes voor waar ze spannende avonturen beleven. </a:t>
            </a:r>
          </a:p>
          <a:p>
            <a:pPr lvl="0">
              <a:lnSpc>
                <a:spcPct val="107000"/>
              </a:lnSpc>
              <a:spcAft>
                <a:spcPts val="800"/>
              </a:spcAft>
            </a:pPr>
            <a:r>
              <a:rPr lang="nl-NL" dirty="0">
                <a:solidFill>
                  <a:schemeClr val="bg1"/>
                </a:solidFill>
              </a:rPr>
              <a:t>Ze kunnen ook heel nieuwsgierig zijn, net als jij! Het is leuk om te bedenken hoe een alien eruit zou zien en wat voor grapjes hij zou maken.</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Afbeelding 4" descr="Afbeelding met tekenfilm, speelgoed, smiley, emoticon&#10;&#10;Automatisch gegenereerde beschrijving">
            <a:extLst>
              <a:ext uri="{FF2B5EF4-FFF2-40B4-BE49-F238E27FC236}">
                <a16:creationId xmlns:a16="http://schemas.microsoft.com/office/drawing/2014/main" id="{B1DCB4A7-D6B4-E140-88B5-3CAFA8A457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3298" y="888999"/>
            <a:ext cx="10238317" cy="5850467"/>
          </a:xfrm>
          <a:prstGeom prst="rect">
            <a:avLst/>
          </a:prstGeom>
        </p:spPr>
      </p:pic>
      <p:pic>
        <p:nvPicPr>
          <p:cNvPr id="6" name="Afbeelding 5">
            <a:extLst>
              <a:ext uri="{FF2B5EF4-FFF2-40B4-BE49-F238E27FC236}">
                <a16:creationId xmlns:a16="http://schemas.microsoft.com/office/drawing/2014/main" id="{7EF482A5-4091-DB41-B329-C0FD026A74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Tree>
    <p:extLst>
      <p:ext uri="{BB962C8B-B14F-4D97-AF65-F5344CB8AC3E}">
        <p14:creationId xmlns:p14="http://schemas.microsoft.com/office/powerpoint/2010/main" val="326397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F1B45B6-34C7-244D-AD33-F03D357BCA1B}"/>
              </a:ext>
            </a:extLst>
          </p:cNvPr>
          <p:cNvSpPr txBox="1">
            <a:spLocks/>
          </p:cNvSpPr>
          <p:nvPr/>
        </p:nvSpPr>
        <p:spPr>
          <a:xfrm>
            <a:off x="737022" y="1150816"/>
            <a:ext cx="5143083" cy="18999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L" sz="4800" b="1">
                <a:solidFill>
                  <a:schemeClr val="bg1"/>
                </a:solidFill>
                <a:latin typeface="Arial Rounded MT Bold" panose="020F0704030504030204" pitchFamily="34" charset="77"/>
              </a:rPr>
              <a:t>Ken jij de volgende </a:t>
            </a:r>
            <a:r>
              <a:rPr lang="nl-NL" sz="4800" b="1" dirty="0">
                <a:solidFill>
                  <a:schemeClr val="bg1"/>
                </a:solidFill>
                <a:latin typeface="Arial Rounded MT Bold" panose="020F0704030504030204" pitchFamily="34" charset="77"/>
              </a:rPr>
              <a:t>aliens</a:t>
            </a:r>
            <a:r>
              <a:rPr lang="en-NL" sz="4800" b="1">
                <a:solidFill>
                  <a:schemeClr val="bg1"/>
                </a:solidFill>
                <a:latin typeface="Arial Rounded MT Bold" panose="020F0704030504030204" pitchFamily="34" charset="77"/>
              </a:rPr>
              <a:t>?</a:t>
            </a:r>
            <a:endParaRPr lang="en-NL" sz="4800" b="1" dirty="0">
              <a:solidFill>
                <a:schemeClr val="bg1"/>
              </a:solidFill>
              <a:latin typeface="Arial Rounded MT Bold" panose="020F0704030504030204" pitchFamily="34" charset="77"/>
            </a:endParaRPr>
          </a:p>
        </p:txBody>
      </p:sp>
      <p:sp>
        <p:nvSpPr>
          <p:cNvPr id="4" name="Content Placeholder 2">
            <a:extLst>
              <a:ext uri="{FF2B5EF4-FFF2-40B4-BE49-F238E27FC236}">
                <a16:creationId xmlns:a16="http://schemas.microsoft.com/office/drawing/2014/main" id="{964E70CD-BE76-3248-B2C0-E531E29B3097}"/>
              </a:ext>
            </a:extLst>
          </p:cNvPr>
          <p:cNvSpPr txBox="1">
            <a:spLocks/>
          </p:cNvSpPr>
          <p:nvPr/>
        </p:nvSpPr>
        <p:spPr>
          <a:xfrm>
            <a:off x="737022" y="2864898"/>
            <a:ext cx="3902090" cy="3742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chemeClr val="bg1"/>
                </a:solidFill>
              </a:rPr>
              <a:t>In de </a:t>
            </a:r>
            <a:r>
              <a:rPr lang="en-GB" sz="1800" dirty="0" err="1">
                <a:solidFill>
                  <a:schemeClr val="bg1"/>
                </a:solidFill>
              </a:rPr>
              <a:t>volgende</a:t>
            </a:r>
            <a:r>
              <a:rPr lang="en-GB" sz="1800" dirty="0">
                <a:solidFill>
                  <a:schemeClr val="bg1"/>
                </a:solidFill>
              </a:rPr>
              <a:t> </a:t>
            </a:r>
            <a:r>
              <a:rPr lang="en-GB" sz="1800" dirty="0" err="1">
                <a:solidFill>
                  <a:schemeClr val="bg1"/>
                </a:solidFill>
              </a:rPr>
              <a:t>dia’s</a:t>
            </a:r>
            <a:r>
              <a:rPr lang="en-GB" sz="1800" dirty="0">
                <a:solidFill>
                  <a:schemeClr val="bg1"/>
                </a:solidFill>
              </a:rPr>
              <a:t> </a:t>
            </a:r>
            <a:r>
              <a:rPr lang="en-GB" sz="1800" dirty="0" err="1">
                <a:solidFill>
                  <a:schemeClr val="bg1"/>
                </a:solidFill>
              </a:rPr>
              <a:t>krijg</a:t>
            </a:r>
            <a:r>
              <a:rPr lang="en-GB" sz="1800" dirty="0">
                <a:solidFill>
                  <a:schemeClr val="bg1"/>
                </a:solidFill>
              </a:rPr>
              <a:t> je </a:t>
            </a:r>
            <a:r>
              <a:rPr lang="en-GB" sz="1800" dirty="0" err="1">
                <a:solidFill>
                  <a:schemeClr val="bg1"/>
                </a:solidFill>
              </a:rPr>
              <a:t>een</a:t>
            </a:r>
            <a:r>
              <a:rPr lang="en-GB" sz="1800" dirty="0">
                <a:solidFill>
                  <a:schemeClr val="bg1"/>
                </a:solidFill>
              </a:rPr>
              <a:t> </a:t>
            </a:r>
            <a:r>
              <a:rPr lang="en-GB" sz="1800" dirty="0" err="1">
                <a:solidFill>
                  <a:schemeClr val="bg1"/>
                </a:solidFill>
              </a:rPr>
              <a:t>aantal</a:t>
            </a:r>
            <a:r>
              <a:rPr lang="en-GB" sz="1800" dirty="0">
                <a:solidFill>
                  <a:schemeClr val="bg1"/>
                </a:solidFill>
              </a:rPr>
              <a:t> aliens </a:t>
            </a:r>
            <a:r>
              <a:rPr lang="en-GB" sz="1800" dirty="0" err="1">
                <a:solidFill>
                  <a:schemeClr val="bg1"/>
                </a:solidFill>
              </a:rPr>
              <a:t>te</a:t>
            </a:r>
            <a:r>
              <a:rPr lang="en-GB" sz="1800" dirty="0">
                <a:solidFill>
                  <a:schemeClr val="bg1"/>
                </a:solidFill>
              </a:rPr>
              <a:t> </a:t>
            </a:r>
            <a:r>
              <a:rPr lang="en-GB" sz="1800" dirty="0" err="1">
                <a:solidFill>
                  <a:schemeClr val="bg1"/>
                </a:solidFill>
              </a:rPr>
              <a:t>zien</a:t>
            </a:r>
            <a:r>
              <a:rPr lang="en-GB" sz="1800" dirty="0">
                <a:solidFill>
                  <a:schemeClr val="bg1"/>
                </a:solidFill>
              </a:rPr>
              <a:t>. </a:t>
            </a:r>
          </a:p>
          <a:p>
            <a:pPr marL="0" indent="0">
              <a:buFont typeface="Arial" panose="020B0604020202020204" pitchFamily="34" charset="0"/>
              <a:buNone/>
            </a:pPr>
            <a:r>
              <a:rPr lang="en-GB" sz="1800" dirty="0" err="1">
                <a:solidFill>
                  <a:schemeClr val="bg1"/>
                </a:solidFill>
              </a:rPr>
              <a:t>Misschien</a:t>
            </a:r>
            <a:r>
              <a:rPr lang="en-GB" sz="1800" dirty="0">
                <a:solidFill>
                  <a:schemeClr val="bg1"/>
                </a:solidFill>
              </a:rPr>
              <a:t> ken je de aliens </a:t>
            </a:r>
            <a:r>
              <a:rPr lang="en-GB" sz="1800" dirty="0" err="1">
                <a:solidFill>
                  <a:schemeClr val="bg1"/>
                </a:solidFill>
              </a:rPr>
              <a:t>wel</a:t>
            </a:r>
            <a:r>
              <a:rPr lang="en-GB" sz="1800" dirty="0">
                <a:solidFill>
                  <a:schemeClr val="bg1"/>
                </a:solidFill>
              </a:rPr>
              <a:t>. </a:t>
            </a:r>
          </a:p>
          <a:p>
            <a:pPr marL="0" indent="0">
              <a:buFont typeface="Arial" panose="020B0604020202020204" pitchFamily="34" charset="0"/>
              <a:buNone/>
            </a:pPr>
            <a:r>
              <a:rPr lang="en-GB" sz="1800" dirty="0" err="1">
                <a:solidFill>
                  <a:schemeClr val="bg1"/>
                </a:solidFill>
              </a:rPr>
              <a:t>Kun</a:t>
            </a:r>
            <a:r>
              <a:rPr lang="en-GB" sz="1800" dirty="0">
                <a:solidFill>
                  <a:schemeClr val="bg1"/>
                </a:solidFill>
              </a:rPr>
              <a:t> je  </a:t>
            </a:r>
            <a:r>
              <a:rPr lang="en-GB" sz="1800" dirty="0" err="1">
                <a:solidFill>
                  <a:schemeClr val="bg1"/>
                </a:solidFill>
              </a:rPr>
              <a:t>iets</a:t>
            </a:r>
            <a:r>
              <a:rPr lang="en-GB" sz="1800" dirty="0">
                <a:solidFill>
                  <a:schemeClr val="bg1"/>
                </a:solidFill>
              </a:rPr>
              <a:t> </a:t>
            </a:r>
            <a:r>
              <a:rPr lang="en-GB" sz="1800" dirty="0" err="1">
                <a:solidFill>
                  <a:schemeClr val="bg1"/>
                </a:solidFill>
              </a:rPr>
              <a:t>vertellen</a:t>
            </a:r>
            <a:r>
              <a:rPr lang="en-GB" sz="1800" dirty="0">
                <a:solidFill>
                  <a:schemeClr val="bg1"/>
                </a:solidFill>
              </a:rPr>
              <a:t> over het </a:t>
            </a:r>
            <a:r>
              <a:rPr lang="en-GB" sz="1800" b="1" dirty="0" err="1">
                <a:solidFill>
                  <a:schemeClr val="bg1"/>
                </a:solidFill>
              </a:rPr>
              <a:t>uiterlijk</a:t>
            </a:r>
            <a:r>
              <a:rPr lang="en-GB" sz="1800" dirty="0">
                <a:solidFill>
                  <a:schemeClr val="bg1"/>
                </a:solidFill>
              </a:rPr>
              <a:t>?</a:t>
            </a:r>
            <a:endParaRPr lang="en-NL" sz="1800" dirty="0">
              <a:solidFill>
                <a:schemeClr val="bg1"/>
              </a:solidFill>
            </a:endParaRPr>
          </a:p>
        </p:txBody>
      </p:sp>
      <p:pic>
        <p:nvPicPr>
          <p:cNvPr id="7" name="Picture 4" descr="Cute Monster Background | epicrally.co.uk">
            <a:extLst>
              <a:ext uri="{FF2B5EF4-FFF2-40B4-BE49-F238E27FC236}">
                <a16:creationId xmlns:a16="http://schemas.microsoft.com/office/drawing/2014/main" id="{6CE4B688-C4AA-E14D-89B5-D3A8E0A87DE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96929" y="365125"/>
            <a:ext cx="6313592" cy="626217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0B8D546E-E2C1-2B44-918A-50D1F42778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Tree>
    <p:extLst>
      <p:ext uri="{BB962C8B-B14F-4D97-AF65-F5344CB8AC3E}">
        <p14:creationId xmlns:p14="http://schemas.microsoft.com/office/powerpoint/2010/main" val="214102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E155F68-03F1-D143-B388-C9EEC8B3C1A3}"/>
              </a:ext>
            </a:extLst>
          </p:cNvPr>
          <p:cNvSpPr txBox="1"/>
          <p:nvPr/>
        </p:nvSpPr>
        <p:spPr>
          <a:xfrm>
            <a:off x="1210112" y="2828835"/>
            <a:ext cx="6094602" cy="923330"/>
          </a:xfrm>
          <a:prstGeom prst="rect">
            <a:avLst/>
          </a:prstGeom>
          <a:noFill/>
        </p:spPr>
        <p:txBody>
          <a:bodyPr wrap="square">
            <a:spAutoFit/>
          </a:bodyPr>
          <a:lstStyle/>
          <a:p>
            <a:r>
              <a:rPr lang="nl-NL" sz="1800" dirty="0">
                <a:solidFill>
                  <a:schemeClr val="bg1"/>
                </a:solidFill>
              </a:rPr>
              <a:t>Herken je deze alien? </a:t>
            </a:r>
          </a:p>
          <a:p>
            <a:r>
              <a:rPr lang="nl-NL" sz="1800" dirty="0">
                <a:solidFill>
                  <a:schemeClr val="bg1"/>
                </a:solidFill>
              </a:rPr>
              <a:t>Heeft de alien een naam?</a:t>
            </a:r>
          </a:p>
          <a:p>
            <a:r>
              <a:rPr lang="nl-NL" sz="1800" dirty="0">
                <a:solidFill>
                  <a:schemeClr val="bg1"/>
                </a:solidFill>
              </a:rPr>
              <a:t>Kun je iets vertellen over het uiterlijk?</a:t>
            </a:r>
          </a:p>
        </p:txBody>
      </p:sp>
      <p:pic>
        <p:nvPicPr>
          <p:cNvPr id="4" name="Picture 6" descr="STITCH CLIPART BLACK AND WHITE - 98px Image #19">
            <a:extLst>
              <a:ext uri="{FF2B5EF4-FFF2-40B4-BE49-F238E27FC236}">
                <a16:creationId xmlns:a16="http://schemas.microsoft.com/office/drawing/2014/main" id="{CBE87D7E-938E-EA49-B73D-5B1B895708C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70146" y="205922"/>
            <a:ext cx="5903172" cy="687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198244"/>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2C3883E2D0548886604C56EF4BB57" ma:contentTypeVersion="18" ma:contentTypeDescription="Een nieuw document maken." ma:contentTypeScope="" ma:versionID="71dd860d6d5d17da280c2b7ea955e4e4">
  <xsd:schema xmlns:xsd="http://www.w3.org/2001/XMLSchema" xmlns:xs="http://www.w3.org/2001/XMLSchema" xmlns:p="http://schemas.microsoft.com/office/2006/metadata/properties" xmlns:ns2="1ecc3db9-f79c-4d24-8315-2c03a6f660bd" xmlns:ns3="db8e7f75-8e24-48c1-9195-42e1c46c18ea" targetNamespace="http://schemas.microsoft.com/office/2006/metadata/properties" ma:root="true" ma:fieldsID="cdecf15b4db6927292cbc55a8a1621f9" ns2:_="" ns3:_="">
    <xsd:import namespace="1ecc3db9-f79c-4d24-8315-2c03a6f660bd"/>
    <xsd:import namespace="db8e7f75-8e24-48c1-9195-42e1c46c18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c3db9-f79c-4d24-8315-2c03a6f660b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32cbd7ba-3d44-4e84-a099-e11aafee88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8e7f75-8e24-48c1-9195-42e1c46c18ea" elementFormDefault="qualified">
    <xsd:import namespace="http://schemas.microsoft.com/office/2006/documentManagement/types"/>
    <xsd:import namespace="http://schemas.microsoft.com/office/infopath/2007/PartnerControls"/>
    <xsd:element name="SharedWithUsers" ma:index="13"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bf711b25-a6f9-4f66-967f-4578fe8d389a}" ma:internalName="TaxCatchAll" ma:showField="CatchAllData" ma:web="db8e7f75-8e24-48c1-9195-42e1c46c18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40FCC9-9CE9-4AAF-AB7B-01F50E490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cc3db9-f79c-4d24-8315-2c03a6f660bd"/>
    <ds:schemaRef ds:uri="db8e7f75-8e24-48c1-9195-42e1c46c18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4A1BA7-4CAA-4D5C-BD19-4BFD1B72FC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2910</TotalTime>
  <Words>976</Words>
  <Application>Microsoft Office PowerPoint</Application>
  <PresentationFormat>Breedbeeld</PresentationFormat>
  <Paragraphs>64</Paragraphs>
  <Slides>19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Aptos</vt:lpstr>
      <vt:lpstr>Arial</vt:lpstr>
      <vt:lpstr>Arial Rounded MT Bold</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Willems</dc:creator>
  <cp:lastModifiedBy>Ilja de Brouwer | CultuurContact</cp:lastModifiedBy>
  <cp:revision>101</cp:revision>
  <dcterms:created xsi:type="dcterms:W3CDTF">2022-08-22T13:35:37Z</dcterms:created>
  <dcterms:modified xsi:type="dcterms:W3CDTF">2024-09-03T14:07:12Z</dcterms:modified>
</cp:coreProperties>
</file>